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епан Кононенко" initials="СК" lastIdx="1" clrIdx="0">
    <p:extLst>
      <p:ext uri="{19B8F6BF-5375-455C-9EA6-DF929625EA0E}">
        <p15:presenceInfo xmlns:p15="http://schemas.microsoft.com/office/powerpoint/2012/main" userId="38ca28c6965fee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4B4C"/>
    <a:srgbClr val="FA86B2"/>
    <a:srgbClr val="FFC5BC"/>
    <a:srgbClr val="FF98A8"/>
    <a:srgbClr val="F9639C"/>
    <a:srgbClr val="FFE2C8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634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5T18:00:19.6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5T18:00:26.55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5T18:00:27.0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5T18:00:02.3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17FAA-8A20-4086-84F9-9007D0E4009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551EF-EBE1-47D6-BF7F-BE5659AE3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85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D81F5-B365-4256-9154-0C279DDA0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CB8137-55F0-41CC-91DB-356391AEB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4E144-51DB-4261-B9E3-55D5D364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74C59-5C9E-4A0D-ADA6-7A561B24325C}" type="datetime1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6A053-08CA-4A51-8621-484DE4F2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7CF07-89FE-4242-9E7A-C6790ADC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68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C0F4B-4BC7-4A49-89E7-585792AF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A1158A-81BA-4208-A12C-1A9D1CFEC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A95FD-B9AB-4911-A568-6179FEE1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4EE2-C0EE-4F3C-9065-61050D1D7438}" type="datetime1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51D35-1634-4CBB-9193-07500F89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4B9EC-3C24-4771-98DF-461F2676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88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9C99A-D0EE-4F5D-AC81-26DCBA033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BBF038-054B-4162-AACA-0F8166773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25694E-FA2C-4D62-BF8F-AEF82D3B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B749-F993-4185-86B9-E9296B281DDC}" type="datetime1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541A24-89D4-4351-BD6A-0F2213B4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8AC2AE-D731-4434-B291-74CDD5A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3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33245-2913-4291-B384-1E44A613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06A9F-A543-47BE-B884-1D0E67ECD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2AF157-EA7B-49E8-B102-2C99DBA7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1D1-96BC-427A-A252-DB5A8BA286B7}" type="datetime1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18403-CB67-4785-BC3B-9667799F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486B3-7A3A-4612-B82C-C7F5860A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44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A57A5-8769-4C35-9DD5-7185BC56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DB29D5-6578-4D62-9187-6BEA90D74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5C1162-F260-4FDA-BCE3-43C786C5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9A61-65C7-4EB3-807F-192F00261460}" type="datetime1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B89D05-5705-4AC3-B3C8-B5D1EDA55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88763D-E170-445A-902F-6F393634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41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5CF75-5FDD-4E8E-853E-E9852DDE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6AFE4-41BC-4BAE-859B-545B2953F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D891-5BF5-4DFE-A07D-62C0EC12E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9B86CA-D98D-4DA4-8FC9-0A3070AD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24EFF-C1FE-48F7-871F-C27AAF0FFDC4}" type="datetime1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DDCAEC-918B-47CC-AD19-7169A4F4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8A8A3-D62C-4A3F-AF1A-0CB677D2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77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46FDD-408E-49F4-BCEB-417DC6E1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BBCCFE-7462-432E-99EC-3BDBF2026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145F71-6107-4C50-8428-E90C827AB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2495A8-57A5-480C-B906-4F90EE60D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B00EA0-CCE5-43CB-99A6-9BA496D63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7CFFB6-038B-4CA0-8BA3-859AEA5F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7CA5-F46B-4064-8643-A7436D851F01}" type="datetime1">
              <a:rPr lang="ru-RU" smtClean="0"/>
              <a:t>05.02.2022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623419-36F1-48BE-AB3B-AB12AD85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AD1DA0-E0BE-4AFA-81E6-FDDEC888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75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9F38F-4659-4E83-A127-5F0F9476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A2BC9A-3947-4E56-8059-B0C6A4D6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3CAD-8A5D-4F0C-A14E-85CCFFFCEBEC}" type="datetime1">
              <a:rPr lang="ru-RU" smtClean="0"/>
              <a:t>05.02.2022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DC814F-6363-46E1-811B-50228BAA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A544C9-6411-4684-8CC2-2F24BFDC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2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C1F26E-A019-48D2-89E8-7F5C6607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EB836-8AA9-44A1-9CDC-EDF3D8B31DB2}" type="datetime1">
              <a:rPr lang="ru-RU" smtClean="0"/>
              <a:t>05.02.2022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7F5EAA-8330-40FF-83A0-0856CEA6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76D72E-CB92-483E-A5CE-E63F9D45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23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53F7C-EC97-429B-B0BD-5306D497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785006-185B-4FA2-B1AA-DADDB3EA6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C707C2-4A17-454F-9F06-532EAF2E0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E51E9E-8150-4209-AE34-D5F93918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FDE7-C0C8-436E-815F-3E1775E9B384}" type="datetime1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0434A1-43E8-429D-8777-824E02E46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1C7FC0-9152-4360-8DD5-3FBBD30B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0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BE185-6C6D-4998-BD87-5F490D10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15C1AA-E6A4-43C2-99AC-1D6536DC5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75727D-1AB9-40B1-9E05-74951430C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12B652-F16D-49B9-8CD9-667826E5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D3F-379F-4363-8FF4-FF6DE51A2947}" type="datetime1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460602-1504-4664-80D5-59D18B6C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ED50EE-F986-4A94-B28B-00E5E08F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1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00050-950C-4E33-AE4F-E80745C3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210A-7C32-449C-A356-741208916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30B610-F628-451A-AF87-EC03279ED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5CB94-4371-4F06-977E-55453B42A141}" type="datetime1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9A23A2-6400-4A0D-A012-7D94FC1E6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9AC77-D591-40F5-972A-3372A7D90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2D37-CFD7-489C-A0E1-E2F2602DA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91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.png"/><Relationship Id="rId2" Type="http://schemas.openxmlformats.org/officeDocument/2006/relationships/image" Target="../media/image4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customXml" Target="../ink/ink3.xml"/><Relationship Id="rId26" Type="http://schemas.openxmlformats.org/officeDocument/2006/relationships/image" Target="../media/image46.png"/><Relationship Id="rId3" Type="http://schemas.openxmlformats.org/officeDocument/2006/relationships/image" Target="../media/image2.png"/><Relationship Id="rId21" Type="http://schemas.openxmlformats.org/officeDocument/2006/relationships/customXml" Target="../ink/ink4.xml"/><Relationship Id="rId7" Type="http://schemas.microsoft.com/office/2007/relationships/hdphoto" Target="../media/hdphoto5.wdp"/><Relationship Id="rId12" Type="http://schemas.microsoft.com/office/2007/relationships/hdphoto" Target="../media/hdphoto6.wdp"/><Relationship Id="rId17" Type="http://schemas.openxmlformats.org/officeDocument/2006/relationships/image" Target="../media/image39.png"/><Relationship Id="rId25" Type="http://schemas.openxmlformats.org/officeDocument/2006/relationships/image" Target="../media/image45.png"/><Relationship Id="rId2" Type="http://schemas.openxmlformats.org/officeDocument/2006/relationships/image" Target="../media/image30.jpeg"/><Relationship Id="rId16" Type="http://schemas.openxmlformats.org/officeDocument/2006/relationships/customXml" Target="../ink/ink2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24" Type="http://schemas.openxmlformats.org/officeDocument/2006/relationships/image" Target="../media/image44.png"/><Relationship Id="rId5" Type="http://schemas.microsoft.com/office/2007/relationships/hdphoto" Target="../media/hdphoto4.wdp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customXml" Target="../ink/ink1.xml"/><Relationship Id="rId2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40AF14-2F1C-40FF-8F96-87DB236076E8}"/>
              </a:ext>
            </a:extLst>
          </p:cNvPr>
          <p:cNvSpPr txBox="1"/>
          <p:nvPr/>
        </p:nvSpPr>
        <p:spPr>
          <a:xfrm>
            <a:off x="624840" y="1244601"/>
            <a:ext cx="5369560" cy="30306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8000"/>
                </a:schemeClr>
              </a:gs>
              <a:gs pos="38000">
                <a:schemeClr val="accent6">
                  <a:lumMod val="40000"/>
                  <a:lumOff val="60000"/>
                </a:schemeClr>
              </a:gs>
              <a:gs pos="63000">
                <a:schemeClr val="accent6">
                  <a:lumMod val="60000"/>
                  <a:lumOff val="40000"/>
                </a:schemeClr>
              </a:gs>
              <a:gs pos="89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tx1"/>
                </a:solidFill>
              </a:rPr>
              <a:t>пазл</a:t>
            </a:r>
            <a:endParaRPr lang="ru-RU" sz="4000" dirty="0">
              <a:solidFill>
                <a:schemeClr val="tx1"/>
              </a:solidFill>
            </a:endParaRPr>
          </a:p>
          <a:p>
            <a:pPr algn="ctr"/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ЩЕНЯЧИЙ ПАТРУЛЬ</a:t>
            </a:r>
            <a:b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/>
              <a:t>Автоматизация звука Ш</a:t>
            </a:r>
            <a:endParaRPr lang="ru-RU" sz="4000" b="1" dirty="0"/>
          </a:p>
        </p:txBody>
      </p:sp>
      <p:sp>
        <p:nvSpPr>
          <p:cNvPr id="4" name="Нижний колонтитул 1">
            <a:extLst>
              <a:ext uri="{FF2B5EF4-FFF2-40B4-BE49-F238E27FC236}">
                <a16:creationId xmlns:a16="http://schemas.microsoft.com/office/drawing/2014/main" id="{4E6FBFA1-D142-4B4D-AA3C-5A269AB5DB54}"/>
              </a:ext>
            </a:extLst>
          </p:cNvPr>
          <p:cNvSpPr txBox="1">
            <a:spLocks/>
          </p:cNvSpPr>
          <p:nvPr/>
        </p:nvSpPr>
        <p:spPr>
          <a:xfrm>
            <a:off x="4038600" y="64032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SHOP-LOGO.RU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6" descr="Больше 200 бесплатных векторных изображений на тему «Стрелка» и «»Стрела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8FA070B-72F7-4F0A-A275-62722281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96241" y="6472913"/>
            <a:ext cx="786193" cy="3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ustom Listing For Samantha Farrellie - Paw Patrol Dogs Png | Full Size PNG  Download | SeekPNG">
            <a:extLst>
              <a:ext uri="{FF2B5EF4-FFF2-40B4-BE49-F238E27FC236}">
                <a16:creationId xmlns:a16="http://schemas.microsoft.com/office/drawing/2014/main" id="{D37C8860-9220-4DC0-ACD4-D8F1916F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9" y="3003383"/>
            <a:ext cx="6257925" cy="346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7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Мультфильм Щенячий патруль: скорей спешим на помощь (2019): описание,  содержание, интересные факты и многое другое о мультфильме">
            <a:extLst>
              <a:ext uri="{FF2B5EF4-FFF2-40B4-BE49-F238E27FC236}">
                <a16:creationId xmlns:a16="http://schemas.microsoft.com/office/drawing/2014/main" id="{44FA6E09-1475-4AC1-9DC0-6A0C6F7A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5" y="619604"/>
            <a:ext cx="10038771" cy="5646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справка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AB5309A-338F-45CC-9F47-6950DD0630FA}"/>
              </a:ext>
            </a:extLst>
          </p:cNvPr>
          <p:cNvSpPr/>
          <p:nvPr/>
        </p:nvSpPr>
        <p:spPr>
          <a:xfrm>
            <a:off x="11574049" y="0"/>
            <a:ext cx="617951" cy="644525"/>
          </a:xfrm>
          <a:prstGeom prst="actionButtonHelp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Нижний колонтитул 1">
            <a:extLst>
              <a:ext uri="{FF2B5EF4-FFF2-40B4-BE49-F238E27FC236}">
                <a16:creationId xmlns:a16="http://schemas.microsoft.com/office/drawing/2014/main" id="{BD39C513-EB94-4E32-B639-D9E5F6FF5ADE}"/>
              </a:ext>
            </a:extLst>
          </p:cNvPr>
          <p:cNvSpPr txBox="1">
            <a:spLocks/>
          </p:cNvSpPr>
          <p:nvPr/>
        </p:nvSpPr>
        <p:spPr>
          <a:xfrm>
            <a:off x="8758652" y="1380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SHOP-LOGO.RU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DE0A481-FE25-4F77-8A08-1ADF5343636F}"/>
              </a:ext>
            </a:extLst>
          </p:cNvPr>
          <p:cNvGrpSpPr/>
          <p:nvPr/>
        </p:nvGrpSpPr>
        <p:grpSpPr>
          <a:xfrm>
            <a:off x="904417" y="661245"/>
            <a:ext cx="2580062" cy="1997075"/>
            <a:chOff x="910003" y="644524"/>
            <a:chExt cx="2580062" cy="199707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13CF2CCC-575F-4C05-9F31-D7C9BE31F1BF}"/>
                </a:ext>
              </a:extLst>
            </p:cNvPr>
            <p:cNvSpPr/>
            <p:nvPr/>
          </p:nvSpPr>
          <p:spPr>
            <a:xfrm>
              <a:off x="910003" y="644524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92FFB5F-0D0F-4AE7-93E4-CFDA726F4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08" y="924366"/>
              <a:ext cx="1448252" cy="1437390"/>
            </a:xfrm>
            <a:prstGeom prst="rect">
              <a:avLst/>
            </a:prstGeom>
          </p:spPr>
        </p:pic>
      </p:grpSp>
      <p:grpSp>
        <p:nvGrpSpPr>
          <p:cNvPr id="1033" name="Группа 1032">
            <a:extLst>
              <a:ext uri="{FF2B5EF4-FFF2-40B4-BE49-F238E27FC236}">
                <a16:creationId xmlns:a16="http://schemas.microsoft.com/office/drawing/2014/main" id="{AA7E0FB3-042B-4E68-B387-58480B050F3E}"/>
              </a:ext>
            </a:extLst>
          </p:cNvPr>
          <p:cNvGrpSpPr/>
          <p:nvPr/>
        </p:nvGrpSpPr>
        <p:grpSpPr>
          <a:xfrm>
            <a:off x="8785588" y="641221"/>
            <a:ext cx="2580062" cy="1997075"/>
            <a:chOff x="8785588" y="641221"/>
            <a:chExt cx="2580062" cy="1997075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314E50ED-552F-4EDF-8CEB-51EA002EC879}"/>
                </a:ext>
              </a:extLst>
            </p:cNvPr>
            <p:cNvSpPr/>
            <p:nvPr/>
          </p:nvSpPr>
          <p:spPr>
            <a:xfrm>
              <a:off x="8785588" y="641221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24" name="Рисунок 1023">
              <a:extLst>
                <a:ext uri="{FF2B5EF4-FFF2-40B4-BE49-F238E27FC236}">
                  <a16:creationId xmlns:a16="http://schemas.microsoft.com/office/drawing/2014/main" id="{F8557EC2-E085-4668-8C66-0545F443B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968" y="957516"/>
              <a:ext cx="1401485" cy="1259879"/>
            </a:xfrm>
            <a:prstGeom prst="rect">
              <a:avLst/>
            </a:prstGeom>
          </p:spPr>
        </p:pic>
      </p:grpSp>
      <p:grpSp>
        <p:nvGrpSpPr>
          <p:cNvPr id="1031" name="Группа 1030">
            <a:extLst>
              <a:ext uri="{FF2B5EF4-FFF2-40B4-BE49-F238E27FC236}">
                <a16:creationId xmlns:a16="http://schemas.microsoft.com/office/drawing/2014/main" id="{5E95694F-4D2C-4604-86B8-1F13ECF38044}"/>
              </a:ext>
            </a:extLst>
          </p:cNvPr>
          <p:cNvGrpSpPr/>
          <p:nvPr/>
        </p:nvGrpSpPr>
        <p:grpSpPr>
          <a:xfrm>
            <a:off x="6162255" y="641222"/>
            <a:ext cx="2580062" cy="1997075"/>
            <a:chOff x="6162255" y="641222"/>
            <a:chExt cx="2580062" cy="1997075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07F0956-CD0F-4835-B7CF-A4CFBD854DDA}"/>
                </a:ext>
              </a:extLst>
            </p:cNvPr>
            <p:cNvSpPr/>
            <p:nvPr/>
          </p:nvSpPr>
          <p:spPr>
            <a:xfrm>
              <a:off x="6162255" y="641222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27" name="Рисунок 1026">
              <a:extLst>
                <a:ext uri="{FF2B5EF4-FFF2-40B4-BE49-F238E27FC236}">
                  <a16:creationId xmlns:a16="http://schemas.microsoft.com/office/drawing/2014/main" id="{E05480D4-4077-4910-BD83-0EC2E1D9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736" y="935478"/>
              <a:ext cx="1327947" cy="1387407"/>
            </a:xfrm>
            <a:prstGeom prst="rect">
              <a:avLst/>
            </a:prstGeom>
          </p:spPr>
        </p:pic>
      </p:grpSp>
      <p:grpSp>
        <p:nvGrpSpPr>
          <p:cNvPr id="1045" name="Группа 1044">
            <a:extLst>
              <a:ext uri="{FF2B5EF4-FFF2-40B4-BE49-F238E27FC236}">
                <a16:creationId xmlns:a16="http://schemas.microsoft.com/office/drawing/2014/main" id="{35AB88C6-92CA-4CE6-AA56-4F4851B7CD62}"/>
              </a:ext>
            </a:extLst>
          </p:cNvPr>
          <p:cNvGrpSpPr/>
          <p:nvPr/>
        </p:nvGrpSpPr>
        <p:grpSpPr>
          <a:xfrm>
            <a:off x="3533336" y="4705558"/>
            <a:ext cx="2580062" cy="2060008"/>
            <a:chOff x="3533336" y="4705558"/>
            <a:chExt cx="2580062" cy="2060008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5D4EA14C-127D-49B2-A21C-6FFDE3A46A6F}"/>
                </a:ext>
              </a:extLst>
            </p:cNvPr>
            <p:cNvSpPr/>
            <p:nvPr/>
          </p:nvSpPr>
          <p:spPr>
            <a:xfrm>
              <a:off x="3533336" y="4705558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Шубы клипарт (62 фото) » Рисунки для срисовки и не только">
              <a:extLst>
                <a:ext uri="{FF2B5EF4-FFF2-40B4-BE49-F238E27FC236}">
                  <a16:creationId xmlns:a16="http://schemas.microsoft.com/office/drawing/2014/main" id="{FF042A0F-02EA-4CC2-B9ED-35CF6F80A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89623" y="4768490"/>
              <a:ext cx="1410435" cy="199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7" name="Группа 1036">
            <a:extLst>
              <a:ext uri="{FF2B5EF4-FFF2-40B4-BE49-F238E27FC236}">
                <a16:creationId xmlns:a16="http://schemas.microsoft.com/office/drawing/2014/main" id="{80F37785-60A9-44F6-86AE-E3706FE94784}"/>
              </a:ext>
            </a:extLst>
          </p:cNvPr>
          <p:cNvGrpSpPr/>
          <p:nvPr/>
        </p:nvGrpSpPr>
        <p:grpSpPr>
          <a:xfrm>
            <a:off x="3533336" y="2675040"/>
            <a:ext cx="2580062" cy="1997075"/>
            <a:chOff x="3533336" y="2675040"/>
            <a:chExt cx="2580062" cy="1997075"/>
          </a:xfrm>
        </p:grpSpPr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D2F51DE6-0156-4AE5-A518-3C723D7E62E0}"/>
                </a:ext>
              </a:extLst>
            </p:cNvPr>
            <p:cNvSpPr/>
            <p:nvPr/>
          </p:nvSpPr>
          <p:spPr>
            <a:xfrm>
              <a:off x="3533336" y="2675040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Кружок &amp;quot;Юный шахматист&amp;quot; | Образовательная социальная сеть">
              <a:extLst>
                <a:ext uri="{FF2B5EF4-FFF2-40B4-BE49-F238E27FC236}">
                  <a16:creationId xmlns:a16="http://schemas.microsoft.com/office/drawing/2014/main" id="{FF49A3C8-8AF9-4BAF-B9C2-92CDEBCB9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029" y="2887998"/>
              <a:ext cx="2031622" cy="1713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5" name="Группа 1034">
            <a:extLst>
              <a:ext uri="{FF2B5EF4-FFF2-40B4-BE49-F238E27FC236}">
                <a16:creationId xmlns:a16="http://schemas.microsoft.com/office/drawing/2014/main" id="{06A90AD5-E16C-41F9-A719-92BC80895090}"/>
              </a:ext>
            </a:extLst>
          </p:cNvPr>
          <p:cNvGrpSpPr/>
          <p:nvPr/>
        </p:nvGrpSpPr>
        <p:grpSpPr>
          <a:xfrm>
            <a:off x="910003" y="2675041"/>
            <a:ext cx="2580062" cy="1997075"/>
            <a:chOff x="910003" y="2675041"/>
            <a:chExt cx="2580062" cy="1997075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FCF03272-EF64-4A97-9A42-A6FE75CEA7C0}"/>
                </a:ext>
              </a:extLst>
            </p:cNvPr>
            <p:cNvSpPr/>
            <p:nvPr/>
          </p:nvSpPr>
          <p:spPr>
            <a:xfrm>
              <a:off x="910003" y="2675041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34" name="Picture 10" descr="Хоккей шайба PNG">
              <a:extLst>
                <a:ext uri="{FF2B5EF4-FFF2-40B4-BE49-F238E27FC236}">
                  <a16:creationId xmlns:a16="http://schemas.microsoft.com/office/drawing/2014/main" id="{4037E59D-C0FF-4AC7-8AFB-66A13096D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91" y="3281884"/>
              <a:ext cx="1993900" cy="96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Группа 1028">
            <a:extLst>
              <a:ext uri="{FF2B5EF4-FFF2-40B4-BE49-F238E27FC236}">
                <a16:creationId xmlns:a16="http://schemas.microsoft.com/office/drawing/2014/main" id="{B6BCD02B-11D5-428F-B482-7F4F1B041C23}"/>
              </a:ext>
            </a:extLst>
          </p:cNvPr>
          <p:cNvGrpSpPr/>
          <p:nvPr/>
        </p:nvGrpSpPr>
        <p:grpSpPr>
          <a:xfrm>
            <a:off x="3533336" y="644523"/>
            <a:ext cx="2580062" cy="2039016"/>
            <a:chOff x="3533336" y="644523"/>
            <a:chExt cx="2580062" cy="2039016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746DFF22-6087-4B3C-9B8C-8AB55330A8F2}"/>
                </a:ext>
              </a:extLst>
            </p:cNvPr>
            <p:cNvSpPr/>
            <p:nvPr/>
          </p:nvSpPr>
          <p:spPr>
            <a:xfrm>
              <a:off x="3533336" y="644523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36" name="Picture 12" descr="Download HD Red Balloon Transparent Background - Красный Шарик Пнг  Transparent PNG Image - NicePNG.com">
              <a:extLst>
                <a:ext uri="{FF2B5EF4-FFF2-40B4-BE49-F238E27FC236}">
                  <a16:creationId xmlns:a16="http://schemas.microsoft.com/office/drawing/2014/main" id="{660AEFF4-92FD-4C08-AB73-B3ECF60A4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99769">
              <a:off x="4305519" y="791239"/>
              <a:ext cx="901033" cy="18923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7" name="Группа 1046">
            <a:extLst>
              <a:ext uri="{FF2B5EF4-FFF2-40B4-BE49-F238E27FC236}">
                <a16:creationId xmlns:a16="http://schemas.microsoft.com/office/drawing/2014/main" id="{5903B42D-620E-4AB2-8BBC-0EF1194D987C}"/>
              </a:ext>
            </a:extLst>
          </p:cNvPr>
          <p:cNvGrpSpPr/>
          <p:nvPr/>
        </p:nvGrpSpPr>
        <p:grpSpPr>
          <a:xfrm>
            <a:off x="6162255" y="4406363"/>
            <a:ext cx="2580062" cy="2334609"/>
            <a:chOff x="6162255" y="4406363"/>
            <a:chExt cx="2580062" cy="2334609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76796E97-4E69-4462-8A5F-BDBFF238AA80}"/>
                </a:ext>
              </a:extLst>
            </p:cNvPr>
            <p:cNvSpPr/>
            <p:nvPr/>
          </p:nvSpPr>
          <p:spPr>
            <a:xfrm>
              <a:off x="6162255" y="4702256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38" name="Picture 14" descr="Значок шины автомобиля, Шина, грузовик, шина PNG, автозапчасти png | PNGWing">
              <a:extLst>
                <a:ext uri="{FF2B5EF4-FFF2-40B4-BE49-F238E27FC236}">
                  <a16:creationId xmlns:a16="http://schemas.microsoft.com/office/drawing/2014/main" id="{760E2062-3CF5-44A4-9AD2-2D98DE441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68" r="27876"/>
            <a:stretch/>
          </p:blipFill>
          <p:spPr bwMode="auto">
            <a:xfrm>
              <a:off x="6463080" y="4406363"/>
              <a:ext cx="1978412" cy="2334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Группа 1038">
            <a:extLst>
              <a:ext uri="{FF2B5EF4-FFF2-40B4-BE49-F238E27FC236}">
                <a16:creationId xmlns:a16="http://schemas.microsoft.com/office/drawing/2014/main" id="{B53EAA17-EB0F-4F75-AFA9-895E7EAC2D5A}"/>
              </a:ext>
            </a:extLst>
          </p:cNvPr>
          <p:cNvGrpSpPr/>
          <p:nvPr/>
        </p:nvGrpSpPr>
        <p:grpSpPr>
          <a:xfrm>
            <a:off x="6162255" y="2671739"/>
            <a:ext cx="2580062" cy="1997075"/>
            <a:chOff x="6162255" y="2671739"/>
            <a:chExt cx="2580062" cy="1997075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2D1D19A0-270A-4F49-B6C3-4F40F34F850C}"/>
                </a:ext>
              </a:extLst>
            </p:cNvPr>
            <p:cNvSpPr/>
            <p:nvPr/>
          </p:nvSpPr>
          <p:spPr>
            <a:xfrm>
              <a:off x="6162255" y="2671739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42" name="Picture 18" descr="송곳 - 무료 건설 및 도구개 아이콘">
              <a:extLst>
                <a:ext uri="{FF2B5EF4-FFF2-40B4-BE49-F238E27FC236}">
                  <a16:creationId xmlns:a16="http://schemas.microsoft.com/office/drawing/2014/main" id="{0BC30DB6-CE5B-4C47-B987-A2F246FC0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860" y="2774642"/>
              <a:ext cx="1791266" cy="179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9" name="Группа 1048">
            <a:extLst>
              <a:ext uri="{FF2B5EF4-FFF2-40B4-BE49-F238E27FC236}">
                <a16:creationId xmlns:a16="http://schemas.microsoft.com/office/drawing/2014/main" id="{C128F63C-1003-4CEC-87B1-6CE03FEE9569}"/>
              </a:ext>
            </a:extLst>
          </p:cNvPr>
          <p:cNvGrpSpPr/>
          <p:nvPr/>
        </p:nvGrpSpPr>
        <p:grpSpPr>
          <a:xfrm>
            <a:off x="8785588" y="4702256"/>
            <a:ext cx="2580062" cy="1997075"/>
            <a:chOff x="8785588" y="4702256"/>
            <a:chExt cx="2580062" cy="1997075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56D7D170-0E04-4C13-999D-62A7DB4CBE07}"/>
                </a:ext>
              </a:extLst>
            </p:cNvPr>
            <p:cNvSpPr/>
            <p:nvPr/>
          </p:nvSpPr>
          <p:spPr>
            <a:xfrm>
              <a:off x="8785588" y="4702256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44" name="Picture 20" descr="шут, клоун, Royaltyfree">
              <a:extLst>
                <a:ext uri="{FF2B5EF4-FFF2-40B4-BE49-F238E27FC236}">
                  <a16:creationId xmlns:a16="http://schemas.microsoft.com/office/drawing/2014/main" id="{B3C99934-1951-4EA4-BACC-CC447A3B2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778" b="95778" l="10000" r="90000">
                          <a14:foregroundMark x1="41444" y1="7778" x2="41444" y2="7778"/>
                          <a14:foregroundMark x1="45333" y1="95778" x2="45333" y2="9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7495" y="4805443"/>
              <a:ext cx="1790700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1" name="Группа 1040">
            <a:extLst>
              <a:ext uri="{FF2B5EF4-FFF2-40B4-BE49-F238E27FC236}">
                <a16:creationId xmlns:a16="http://schemas.microsoft.com/office/drawing/2014/main" id="{B38E0478-87F2-4DA7-AC40-1B879C529DF5}"/>
              </a:ext>
            </a:extLst>
          </p:cNvPr>
          <p:cNvGrpSpPr/>
          <p:nvPr/>
        </p:nvGrpSpPr>
        <p:grpSpPr>
          <a:xfrm>
            <a:off x="8785588" y="2671738"/>
            <a:ext cx="2580062" cy="1997075"/>
            <a:chOff x="8785588" y="2671738"/>
            <a:chExt cx="2580062" cy="1997075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772749B1-B30F-4717-8623-BA6A25939483}"/>
                </a:ext>
              </a:extLst>
            </p:cNvPr>
            <p:cNvSpPr/>
            <p:nvPr/>
          </p:nvSpPr>
          <p:spPr>
            <a:xfrm>
              <a:off x="8785588" y="2671738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46" name="Picture 22" descr="Шарф PNG">
              <a:extLst>
                <a:ext uri="{FF2B5EF4-FFF2-40B4-BE49-F238E27FC236}">
                  <a16:creationId xmlns:a16="http://schemas.microsoft.com/office/drawing/2014/main" id="{70364E0B-E3C9-4054-AC57-C6D7E6715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7842" y="2707465"/>
              <a:ext cx="1954016" cy="1954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3" name="Группа 1042">
            <a:extLst>
              <a:ext uri="{FF2B5EF4-FFF2-40B4-BE49-F238E27FC236}">
                <a16:creationId xmlns:a16="http://schemas.microsoft.com/office/drawing/2014/main" id="{52AF28FC-F01E-4D7F-A254-4EB81DF018CF}"/>
              </a:ext>
            </a:extLst>
          </p:cNvPr>
          <p:cNvGrpSpPr/>
          <p:nvPr/>
        </p:nvGrpSpPr>
        <p:grpSpPr>
          <a:xfrm>
            <a:off x="910003" y="4705558"/>
            <a:ext cx="2580062" cy="1997075"/>
            <a:chOff x="910003" y="4705558"/>
            <a:chExt cx="2580062" cy="1997075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25A4519C-CAF1-4E08-8F7B-03BF30007A4F}"/>
                </a:ext>
              </a:extLst>
            </p:cNvPr>
            <p:cNvSpPr/>
            <p:nvPr/>
          </p:nvSpPr>
          <p:spPr>
            <a:xfrm>
              <a:off x="910003" y="4705558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48" name="Picture 24" descr="Шиповник: лечебные свойства, описание, состав, показания к применению">
              <a:extLst>
                <a:ext uri="{FF2B5EF4-FFF2-40B4-BE49-F238E27FC236}">
                  <a16:creationId xmlns:a16="http://schemas.microsoft.com/office/drawing/2014/main" id="{D16B323B-D6D2-4A31-A653-9CB1BD204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482" y="4830306"/>
              <a:ext cx="1931517" cy="176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CE6307E-0D09-421E-A310-835E37373C0F}"/>
              </a:ext>
            </a:extLst>
          </p:cNvPr>
          <p:cNvSpPr/>
          <p:nvPr/>
        </p:nvSpPr>
        <p:spPr>
          <a:xfrm>
            <a:off x="6081353" y="686293"/>
            <a:ext cx="5466789" cy="18605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Чтобы открыть большую картинку, </a:t>
            </a:r>
          </a:p>
          <a:p>
            <a:pPr algn="ctr"/>
            <a:r>
              <a:rPr lang="ru-RU" sz="1400" dirty="0"/>
              <a:t>нажми на квадрат и правильно назови слово</a:t>
            </a:r>
            <a:br>
              <a:rPr lang="ru-RU" sz="1400" dirty="0"/>
            </a:br>
            <a:endParaRPr lang="ru-RU" sz="1400" dirty="0"/>
          </a:p>
          <a:p>
            <a:pPr algn="ctr"/>
            <a:r>
              <a:rPr lang="ru-RU" sz="1400" u="sng" dirty="0"/>
              <a:t>шапка, шарик, шкаф, шорты, шайба, шахматы, </a:t>
            </a:r>
          </a:p>
          <a:p>
            <a:pPr algn="ctr"/>
            <a:r>
              <a:rPr lang="ru-RU" sz="1400" u="sng" dirty="0"/>
              <a:t>шило, шарф, шиповник, шуба, шины, шут</a:t>
            </a:r>
            <a:br>
              <a:rPr lang="ru-RU" sz="1400" u="sng" dirty="0"/>
            </a:br>
            <a:endParaRPr lang="ru-RU" sz="1400" u="sng" dirty="0"/>
          </a:p>
          <a:p>
            <a:pPr algn="ctr"/>
            <a:r>
              <a:rPr lang="ru-RU" sz="1400" dirty="0"/>
              <a:t>!!Чтобы закрыть инструкцию, нажми на знак вопроса еще раз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050" name="Picture 26" descr="Больше 200 бесплатных векторных изображений на тему «Стрелка» и «»Стрела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35D389C-DAB7-4173-90E8-2A2994E09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96241" y="6472913"/>
            <a:ext cx="786193" cy="3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гра по фильму «Щенячий патруль» Город приключений зовет – Все про  мультиплеер и кооператив, оценка и отзывы, сетевые режимы">
            <a:extLst>
              <a:ext uri="{FF2B5EF4-FFF2-40B4-BE49-F238E27FC236}">
                <a16:creationId xmlns:a16="http://schemas.microsoft.com/office/drawing/2014/main" id="{6E1B8CAA-AF3F-4BC6-B1BC-F6A9C97C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43" y="641221"/>
            <a:ext cx="10251909" cy="5766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Нижний колонтитул 1">
            <a:extLst>
              <a:ext uri="{FF2B5EF4-FFF2-40B4-BE49-F238E27FC236}">
                <a16:creationId xmlns:a16="http://schemas.microsoft.com/office/drawing/2014/main" id="{BD39C513-EB94-4E32-B639-D9E5F6FF5ADE}"/>
              </a:ext>
            </a:extLst>
          </p:cNvPr>
          <p:cNvSpPr txBox="1">
            <a:spLocks/>
          </p:cNvSpPr>
          <p:nvPr/>
        </p:nvSpPr>
        <p:spPr>
          <a:xfrm>
            <a:off x="8758652" y="1380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SHOP-LOGO.RU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ED30DFD-F598-4F85-8DB1-764776FE8E19}"/>
              </a:ext>
            </a:extLst>
          </p:cNvPr>
          <p:cNvGrpSpPr/>
          <p:nvPr/>
        </p:nvGrpSpPr>
        <p:grpSpPr>
          <a:xfrm>
            <a:off x="3533336" y="2675040"/>
            <a:ext cx="2580062" cy="1997075"/>
            <a:chOff x="3533336" y="2675040"/>
            <a:chExt cx="2580062" cy="1997075"/>
          </a:xfrm>
        </p:grpSpPr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D2F51DE6-0156-4AE5-A518-3C723D7E62E0}"/>
                </a:ext>
              </a:extLst>
            </p:cNvPr>
            <p:cNvSpPr/>
            <p:nvPr/>
          </p:nvSpPr>
          <p:spPr>
            <a:xfrm>
              <a:off x="3533336" y="2675040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871FEC7-87F4-4A45-93D5-CDF84F180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826" y="2737585"/>
              <a:ext cx="1490117" cy="1865379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765B227-9E26-4B23-9604-375A4BDAFB10}"/>
              </a:ext>
            </a:extLst>
          </p:cNvPr>
          <p:cNvGrpSpPr/>
          <p:nvPr/>
        </p:nvGrpSpPr>
        <p:grpSpPr>
          <a:xfrm>
            <a:off x="8785588" y="4702256"/>
            <a:ext cx="2580062" cy="1997075"/>
            <a:chOff x="8785588" y="4702256"/>
            <a:chExt cx="2580062" cy="1997075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56D7D170-0E04-4C13-999D-62A7DB4CBE07}"/>
                </a:ext>
              </a:extLst>
            </p:cNvPr>
            <p:cNvSpPr/>
            <p:nvPr/>
          </p:nvSpPr>
          <p:spPr>
            <a:xfrm>
              <a:off x="8785588" y="4702256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EF716120-EB35-4752-B6E6-FBCE46CF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163" y="5227053"/>
              <a:ext cx="2095831" cy="1286002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B09C06F-A051-40B1-8FC2-36DC6C68E848}"/>
              </a:ext>
            </a:extLst>
          </p:cNvPr>
          <p:cNvGrpSpPr/>
          <p:nvPr/>
        </p:nvGrpSpPr>
        <p:grpSpPr>
          <a:xfrm>
            <a:off x="910003" y="2675041"/>
            <a:ext cx="2580062" cy="1997075"/>
            <a:chOff x="910003" y="2675041"/>
            <a:chExt cx="2580062" cy="1997075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FCF03272-EF64-4A97-9A42-A6FE75CEA7C0}"/>
                </a:ext>
              </a:extLst>
            </p:cNvPr>
            <p:cNvSpPr/>
            <p:nvPr/>
          </p:nvSpPr>
          <p:spPr>
            <a:xfrm>
              <a:off x="910003" y="2675041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AE5C41D-F61B-4331-BDCB-751335398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058" y="3007216"/>
              <a:ext cx="1845393" cy="1468291"/>
            </a:xfrm>
            <a:prstGeom prst="rect">
              <a:avLst/>
            </a:prstGeom>
          </p:spPr>
        </p:pic>
      </p:grpSp>
      <p:pic>
        <p:nvPicPr>
          <p:cNvPr id="26" name="Picture 26" descr="Больше 200 бесплатных векторных изображений на тему «Стрелка» и «»Стрела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77EB92-D6F4-4989-9814-D526E4EC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96241" y="6472913"/>
            <a:ext cx="786193" cy="3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Управляющая кнопка: справка 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4F968FB-6D9F-4A58-A1E3-636D9EC4D2BD}"/>
              </a:ext>
            </a:extLst>
          </p:cNvPr>
          <p:cNvSpPr/>
          <p:nvPr/>
        </p:nvSpPr>
        <p:spPr>
          <a:xfrm>
            <a:off x="11574049" y="0"/>
            <a:ext cx="617951" cy="644525"/>
          </a:xfrm>
          <a:prstGeom prst="actionButtonHelp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ED6FDFC-AE24-4D0A-90F5-F5F3CE45580D}"/>
              </a:ext>
            </a:extLst>
          </p:cNvPr>
          <p:cNvGrpSpPr/>
          <p:nvPr/>
        </p:nvGrpSpPr>
        <p:grpSpPr>
          <a:xfrm>
            <a:off x="906255" y="4705558"/>
            <a:ext cx="2679700" cy="1997075"/>
            <a:chOff x="906255" y="4705558"/>
            <a:chExt cx="2679700" cy="1997075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25A4519C-CAF1-4E08-8F7B-03BF30007A4F}"/>
                </a:ext>
              </a:extLst>
            </p:cNvPr>
            <p:cNvSpPr/>
            <p:nvPr/>
          </p:nvSpPr>
          <p:spPr>
            <a:xfrm>
              <a:off x="910003" y="4705558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52" name="Picture 4" descr="Фотография машина Камаро в png без фона">
              <a:extLst>
                <a:ext uri="{FF2B5EF4-FFF2-40B4-BE49-F238E27FC236}">
                  <a16:creationId xmlns:a16="http://schemas.microsoft.com/office/drawing/2014/main" id="{87D3F8E2-CC5B-45C9-88FE-F2C2AC2EF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255" y="5184755"/>
              <a:ext cx="2679700" cy="133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6B359BF-9DB4-4A33-8FD0-96201B5052D5}"/>
              </a:ext>
            </a:extLst>
          </p:cNvPr>
          <p:cNvGrpSpPr/>
          <p:nvPr/>
        </p:nvGrpSpPr>
        <p:grpSpPr>
          <a:xfrm>
            <a:off x="910003" y="644524"/>
            <a:ext cx="2580062" cy="1997075"/>
            <a:chOff x="910003" y="644524"/>
            <a:chExt cx="2580062" cy="199707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13CF2CCC-575F-4C05-9F31-D7C9BE31F1BF}"/>
                </a:ext>
              </a:extLst>
            </p:cNvPr>
            <p:cNvSpPr/>
            <p:nvPr/>
          </p:nvSpPr>
          <p:spPr>
            <a:xfrm>
              <a:off x="910003" y="644524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54" name="Picture 6" descr="Ошейник – Бесплатные иконки: животные">
              <a:extLst>
                <a:ext uri="{FF2B5EF4-FFF2-40B4-BE49-F238E27FC236}">
                  <a16:creationId xmlns:a16="http://schemas.microsoft.com/office/drawing/2014/main" id="{D3E49E13-8186-4439-ABAB-82BB0796E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975" y="928604"/>
              <a:ext cx="1490117" cy="1490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3F6829E-F006-4E33-BE87-141CA9F4D469}"/>
              </a:ext>
            </a:extLst>
          </p:cNvPr>
          <p:cNvGrpSpPr/>
          <p:nvPr/>
        </p:nvGrpSpPr>
        <p:grpSpPr>
          <a:xfrm>
            <a:off x="3533336" y="4705558"/>
            <a:ext cx="2580062" cy="1997075"/>
            <a:chOff x="3533336" y="4705558"/>
            <a:chExt cx="2580062" cy="1997075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5D4EA14C-127D-49B2-A21C-6FFDE3A46A6F}"/>
                </a:ext>
              </a:extLst>
            </p:cNvPr>
            <p:cNvSpPr/>
            <p:nvPr/>
          </p:nvSpPr>
          <p:spPr>
            <a:xfrm>
              <a:off x="3533336" y="4705558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56" name="Picture 8" descr="Кувшин грузинский 1,8 л">
              <a:extLst>
                <a:ext uri="{FF2B5EF4-FFF2-40B4-BE49-F238E27FC236}">
                  <a16:creationId xmlns:a16="http://schemas.microsoft.com/office/drawing/2014/main" id="{51C81A55-C8B3-4582-B34A-0E3A2A13C1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1" r="24015"/>
            <a:stretch/>
          </p:blipFill>
          <p:spPr bwMode="auto">
            <a:xfrm>
              <a:off x="3928529" y="4846588"/>
              <a:ext cx="1380071" cy="1763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ACF5178-4C8D-480F-9387-73A1F774037B}"/>
              </a:ext>
            </a:extLst>
          </p:cNvPr>
          <p:cNvGrpSpPr/>
          <p:nvPr/>
        </p:nvGrpSpPr>
        <p:grpSpPr>
          <a:xfrm>
            <a:off x="6162255" y="2608391"/>
            <a:ext cx="2580062" cy="2060423"/>
            <a:chOff x="6162255" y="2608391"/>
            <a:chExt cx="2580062" cy="2060423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2D1D19A0-270A-4F49-B6C3-4F40F34F850C}"/>
                </a:ext>
              </a:extLst>
            </p:cNvPr>
            <p:cNvSpPr/>
            <p:nvPr/>
          </p:nvSpPr>
          <p:spPr>
            <a:xfrm>
              <a:off x="6162255" y="2671739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58" name="Picture 10" descr="Пушка «Чёрная борода» | Шарарам вики | Fandom">
              <a:extLst>
                <a:ext uri="{FF2B5EF4-FFF2-40B4-BE49-F238E27FC236}">
                  <a16:creationId xmlns:a16="http://schemas.microsoft.com/office/drawing/2014/main" id="{64053F58-E5E2-4828-BE70-863EFB56A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365" y="2608391"/>
              <a:ext cx="1837841" cy="199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4F0CAA0-3A7E-401A-888B-2A1BE20F7E3A}"/>
              </a:ext>
            </a:extLst>
          </p:cNvPr>
          <p:cNvGrpSpPr/>
          <p:nvPr/>
        </p:nvGrpSpPr>
        <p:grpSpPr>
          <a:xfrm>
            <a:off x="6162255" y="4702256"/>
            <a:ext cx="2580062" cy="1997075"/>
            <a:chOff x="6162255" y="4702256"/>
            <a:chExt cx="2580062" cy="1997075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76796E97-4E69-4462-8A5F-BDBFF238AA80}"/>
                </a:ext>
              </a:extLst>
            </p:cNvPr>
            <p:cNvSpPr/>
            <p:nvPr/>
          </p:nvSpPr>
          <p:spPr>
            <a:xfrm>
              <a:off x="6162255" y="4702256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62" name="Picture 14" descr="Kule Kale Eskimiş - Pixabay&amp;#39;da ücretsiz vektör grafik">
              <a:extLst>
                <a:ext uri="{FF2B5EF4-FFF2-40B4-BE49-F238E27FC236}">
                  <a16:creationId xmlns:a16="http://schemas.microsoft.com/office/drawing/2014/main" id="{B5E0D638-8F1F-4765-ADFE-C8CB029C9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2307" y="4891605"/>
              <a:ext cx="901693" cy="167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658D1CC-57FC-42C8-AB13-6BBC5E33E104}"/>
              </a:ext>
            </a:extLst>
          </p:cNvPr>
          <p:cNvGrpSpPr/>
          <p:nvPr/>
        </p:nvGrpSpPr>
        <p:grpSpPr>
          <a:xfrm>
            <a:off x="6162255" y="641222"/>
            <a:ext cx="2580062" cy="1997075"/>
            <a:chOff x="6162255" y="641222"/>
            <a:chExt cx="2580062" cy="1997075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07F0956-CD0F-4835-B7CF-A4CFBD854DDA}"/>
                </a:ext>
              </a:extLst>
            </p:cNvPr>
            <p:cNvSpPr/>
            <p:nvPr/>
          </p:nvSpPr>
          <p:spPr>
            <a:xfrm>
              <a:off x="6162255" y="641222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64" name="Picture 16" descr="Вишня PNG Image HD | PNG Play">
              <a:extLst>
                <a:ext uri="{FF2B5EF4-FFF2-40B4-BE49-F238E27FC236}">
                  <a16:creationId xmlns:a16="http://schemas.microsoft.com/office/drawing/2014/main" id="{B5950978-E980-41BE-87E3-6ABFC3C4C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002" y="710288"/>
              <a:ext cx="1546739" cy="1763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C19ACBF-8260-47B1-B04D-3D7539BB1A49}"/>
              </a:ext>
            </a:extLst>
          </p:cNvPr>
          <p:cNvGrpSpPr/>
          <p:nvPr/>
        </p:nvGrpSpPr>
        <p:grpSpPr>
          <a:xfrm>
            <a:off x="8785588" y="2671738"/>
            <a:ext cx="2580062" cy="1997075"/>
            <a:chOff x="8785588" y="2671738"/>
            <a:chExt cx="2580062" cy="1997075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772749B1-B30F-4717-8623-BA6A25939483}"/>
                </a:ext>
              </a:extLst>
            </p:cNvPr>
            <p:cNvSpPr/>
            <p:nvPr/>
          </p:nvSpPr>
          <p:spPr>
            <a:xfrm>
              <a:off x="8785588" y="2671738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66" name="Picture 18" descr="Наклейка Рубашка PNG - AVATAN PLUS">
              <a:extLst>
                <a:ext uri="{FF2B5EF4-FFF2-40B4-BE49-F238E27FC236}">
                  <a16:creationId xmlns:a16="http://schemas.microsoft.com/office/drawing/2014/main" id="{BDDA9E48-AD10-4DBE-B70E-A6B970C23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6831" y="2808950"/>
              <a:ext cx="2168651" cy="1775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88418C1-7845-4EB3-8B56-9AE22884AA43}"/>
              </a:ext>
            </a:extLst>
          </p:cNvPr>
          <p:cNvGrpSpPr/>
          <p:nvPr/>
        </p:nvGrpSpPr>
        <p:grpSpPr>
          <a:xfrm>
            <a:off x="8785588" y="641221"/>
            <a:ext cx="2580062" cy="1997075"/>
            <a:chOff x="8785588" y="641221"/>
            <a:chExt cx="2580062" cy="1997075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314E50ED-552F-4EDF-8CEB-51EA002EC879}"/>
                </a:ext>
              </a:extLst>
            </p:cNvPr>
            <p:cNvSpPr/>
            <p:nvPr/>
          </p:nvSpPr>
          <p:spPr>
            <a:xfrm>
              <a:off x="8785588" y="641221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68" name="Picture 20" descr="Милый конь мультфильм | Премиум векторы">
              <a:extLst>
                <a:ext uri="{FF2B5EF4-FFF2-40B4-BE49-F238E27FC236}">
                  <a16:creationId xmlns:a16="http://schemas.microsoft.com/office/drawing/2014/main" id="{A6B49DC2-CD4B-4703-9264-8FC96FD1E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523" b="96616" l="799" r="97764">
                          <a14:foregroundMark x1="14217" y1="6261" x2="16613" y2="8629"/>
                          <a14:foregroundMark x1="25559" y1="5076" x2="25559" y2="1861"/>
                          <a14:foregroundMark x1="14377" y1="2369" x2="14377" y2="2369"/>
                          <a14:foregroundMark x1="12300" y1="14044" x2="11502" y2="17428"/>
                          <a14:foregroundMark x1="7348" y1="15905" x2="10383" y2="15398"/>
                          <a14:foregroundMark x1="799" y1="48900" x2="799" y2="48900"/>
                          <a14:foregroundMark x1="15655" y1="29949" x2="15974" y2="35702"/>
                          <a14:foregroundMark x1="34505" y1="16582" x2="34505" y2="16582"/>
                          <a14:foregroundMark x1="39137" y1="21320" x2="39137" y2="21320"/>
                          <a14:foregroundMark x1="41853" y1="29949" x2="41853" y2="29949"/>
                          <a14:foregroundMark x1="40575" y1="33672" x2="40575" y2="33672"/>
                          <a14:foregroundMark x1="30192" y1="91709" x2="30192" y2="91709"/>
                          <a14:foregroundMark x1="41214" y1="90355" x2="41214" y2="90355"/>
                          <a14:foregroundMark x1="47444" y1="93570" x2="47444" y2="93570"/>
                          <a14:foregroundMark x1="58307" y1="94924" x2="58307" y2="94924"/>
                          <a14:foregroundMark x1="46805" y1="95770" x2="46805" y2="95770"/>
                          <a14:foregroundMark x1="86581" y1="92555" x2="86581" y2="92555"/>
                          <a14:foregroundMark x1="97923" y1="86294" x2="97923" y2="86294"/>
                          <a14:foregroundMark x1="85623" y1="96616" x2="85623" y2="96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4064" y="795828"/>
              <a:ext cx="1789697" cy="168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1BC899B-A1A3-4308-87AB-FFA86D52520E}"/>
              </a:ext>
            </a:extLst>
          </p:cNvPr>
          <p:cNvGrpSpPr/>
          <p:nvPr/>
        </p:nvGrpSpPr>
        <p:grpSpPr>
          <a:xfrm>
            <a:off x="3533336" y="644523"/>
            <a:ext cx="2580062" cy="1997075"/>
            <a:chOff x="3533336" y="644523"/>
            <a:chExt cx="2580062" cy="199707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746DFF22-6087-4B3C-9B8C-8AB55330A8F2}"/>
                </a:ext>
              </a:extLst>
            </p:cNvPr>
            <p:cNvSpPr/>
            <p:nvPr/>
          </p:nvSpPr>
          <p:spPr>
            <a:xfrm>
              <a:off x="3533336" y="644523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60" name="Picture 12" descr="Подушка PNG-фото | PNG Play">
              <a:extLst>
                <a:ext uri="{FF2B5EF4-FFF2-40B4-BE49-F238E27FC236}">
                  <a16:creationId xmlns:a16="http://schemas.microsoft.com/office/drawing/2014/main" id="{5684EFBC-22C5-4CAC-883C-0DAD673B6A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80" y="757912"/>
              <a:ext cx="1949450" cy="1763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98CA52CD-AA37-42FD-839C-86A16A339890}"/>
              </a:ext>
            </a:extLst>
          </p:cNvPr>
          <p:cNvSpPr/>
          <p:nvPr/>
        </p:nvSpPr>
        <p:spPr>
          <a:xfrm>
            <a:off x="6156669" y="531279"/>
            <a:ext cx="5466789" cy="18605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Чтобы открыть большую картинку, </a:t>
            </a:r>
          </a:p>
          <a:p>
            <a:pPr algn="ctr"/>
            <a:r>
              <a:rPr lang="ru-RU" sz="1400" dirty="0"/>
              <a:t>нажми на квадрат и правильно назови слово</a:t>
            </a:r>
            <a:br>
              <a:rPr lang="ru-RU" sz="1400" dirty="0"/>
            </a:br>
            <a:endParaRPr lang="ru-RU" sz="1400" dirty="0"/>
          </a:p>
          <a:p>
            <a:pPr algn="ctr"/>
            <a:r>
              <a:rPr lang="ru-RU" sz="1400" u="sng" dirty="0"/>
              <a:t>ошейник, подушки, вишня, лошадка, каша, кошка, пушка, рубашка, машина, кувшин, башня, кукушка</a:t>
            </a:r>
            <a:br>
              <a:rPr lang="ru-RU" sz="1400" u="sng" dirty="0"/>
            </a:br>
            <a:endParaRPr lang="ru-RU" sz="1400" u="sng" dirty="0"/>
          </a:p>
          <a:p>
            <a:pPr algn="ctr"/>
            <a:r>
              <a:rPr lang="ru-RU" sz="1400" dirty="0"/>
              <a:t>!!Чтобы закрыть инструкцию, нажми на знак вопроса еще раз</a:t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764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0" name="Picture 34" descr="Мультфильм Щенячий патруль: Мегащенки (США, Канада, 2018) – Афиша-Кино">
            <a:extLst>
              <a:ext uri="{FF2B5EF4-FFF2-40B4-BE49-F238E27FC236}">
                <a16:creationId xmlns:a16="http://schemas.microsoft.com/office/drawing/2014/main" id="{F78F9F12-053B-4806-84E5-9EE3EC2AB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47" y="677274"/>
            <a:ext cx="10440211" cy="5867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Нижний колонтитул 1">
            <a:extLst>
              <a:ext uri="{FF2B5EF4-FFF2-40B4-BE49-F238E27FC236}">
                <a16:creationId xmlns:a16="http://schemas.microsoft.com/office/drawing/2014/main" id="{BD39C513-EB94-4E32-B639-D9E5F6FF5ADE}"/>
              </a:ext>
            </a:extLst>
          </p:cNvPr>
          <p:cNvSpPr txBox="1">
            <a:spLocks/>
          </p:cNvSpPr>
          <p:nvPr/>
        </p:nvSpPr>
        <p:spPr>
          <a:xfrm>
            <a:off x="8758652" y="1380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SHOP-LOGO.RU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6" name="Picture 26" descr="Больше 200 бесплатных векторных изображений на тему «Стрелка» и «»Стрела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77EB92-D6F4-4989-9814-D526E4EC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96241" y="6472913"/>
            <a:ext cx="786193" cy="3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Управляющая кнопка: справка 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4F968FB-6D9F-4A58-A1E3-636D9EC4D2BD}"/>
              </a:ext>
            </a:extLst>
          </p:cNvPr>
          <p:cNvSpPr/>
          <p:nvPr/>
        </p:nvSpPr>
        <p:spPr>
          <a:xfrm>
            <a:off x="11574049" y="0"/>
            <a:ext cx="617951" cy="644525"/>
          </a:xfrm>
          <a:prstGeom prst="actionButtonHelp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A027227-C8E9-4E37-9D29-9236600AC600}"/>
              </a:ext>
            </a:extLst>
          </p:cNvPr>
          <p:cNvGrpSpPr/>
          <p:nvPr/>
        </p:nvGrpSpPr>
        <p:grpSpPr>
          <a:xfrm>
            <a:off x="910003" y="644524"/>
            <a:ext cx="2580062" cy="1997075"/>
            <a:chOff x="910003" y="644524"/>
            <a:chExt cx="2580062" cy="199707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13CF2CCC-575F-4C05-9F31-D7C9BE31F1BF}"/>
                </a:ext>
              </a:extLst>
            </p:cNvPr>
            <p:cNvSpPr/>
            <p:nvPr/>
          </p:nvSpPr>
          <p:spPr>
            <a:xfrm>
              <a:off x="910003" y="644524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098" name="Picture 2" descr="house with mouse hole clipart #8 | Mouse drawing, Cute drawings, Cartoon art">
              <a:extLst>
                <a:ext uri="{FF2B5EF4-FFF2-40B4-BE49-F238E27FC236}">
                  <a16:creationId xmlns:a16="http://schemas.microsoft.com/office/drawing/2014/main" id="{C70D7197-FBD4-4FA2-95C5-BDF54B547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20" b="92039" l="8696" r="89946">
                          <a14:foregroundMark x1="35462" y1="10335" x2="35462" y2="10335"/>
                          <a14:foregroundMark x1="8696" y1="50419" x2="8696" y2="50419"/>
                          <a14:foregroundMark x1="35462" y1="9637" x2="35462" y2="9637"/>
                          <a14:foregroundMark x1="50408" y1="25419" x2="39674" y2="30447"/>
                          <a14:foregroundMark x1="59375" y1="26676" x2="71332" y2="26397"/>
                          <a14:foregroundMark x1="70788" y1="9078" x2="73234" y2="8659"/>
                          <a14:foregroundMark x1="57065" y1="23324" x2="52310" y2="29330"/>
                          <a14:foregroundMark x1="52310" y1="29330" x2="50408" y2="34497"/>
                          <a14:foregroundMark x1="61957" y1="30587" x2="49457" y2="29888"/>
                          <a14:foregroundMark x1="53804" y1="92039" x2="53804" y2="92039"/>
                          <a14:foregroundMark x1="89266" y1="21089" x2="89266" y2="21089"/>
                          <a14:foregroundMark x1="89810" y1="21369" x2="89810" y2="213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665" y="677274"/>
              <a:ext cx="1978737" cy="1924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47AB8A7-53EA-4D55-9ED5-DBE997E0E46B}"/>
              </a:ext>
            </a:extLst>
          </p:cNvPr>
          <p:cNvGrpSpPr/>
          <p:nvPr/>
        </p:nvGrpSpPr>
        <p:grpSpPr>
          <a:xfrm>
            <a:off x="3533336" y="644523"/>
            <a:ext cx="2580062" cy="1997075"/>
            <a:chOff x="3533336" y="644523"/>
            <a:chExt cx="2580062" cy="199707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746DFF22-6087-4B3C-9B8C-8AB55330A8F2}"/>
                </a:ext>
              </a:extLst>
            </p:cNvPr>
            <p:cNvSpPr/>
            <p:nvPr/>
          </p:nvSpPr>
          <p:spPr>
            <a:xfrm>
              <a:off x="3533336" y="644523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100" name="Picture 4" descr="тушь для ресниц PNG, векторы, PSD и пнг для бесплатной загрузки | Pngtree">
              <a:extLst>
                <a:ext uri="{FF2B5EF4-FFF2-40B4-BE49-F238E27FC236}">
                  <a16:creationId xmlns:a16="http://schemas.microsoft.com/office/drawing/2014/main" id="{0E57D0ED-B3FE-4B72-B1F7-0E647575F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77" b="90370" l="9811" r="89811">
                          <a14:foregroundMark x1="70943" y1="25185" x2="70943" y2="25185"/>
                          <a14:foregroundMark x1="69057" y1="55309" x2="69057" y2="55309"/>
                          <a14:foregroundMark x1="69057" y1="58272" x2="69057" y2="58272"/>
                          <a14:foregroundMark x1="67170" y1="62469" x2="67170" y2="62469"/>
                          <a14:foregroundMark x1="31698" y1="90370" x2="31698" y2="90370"/>
                          <a14:foregroundMark x1="72075" y1="84444" x2="72075" y2="84444"/>
                          <a14:foregroundMark x1="68679" y1="63210" x2="63019" y2="6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005" y="710355"/>
              <a:ext cx="1195584" cy="182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9DF974B-88BA-421C-BA75-23B4D896F23A}"/>
              </a:ext>
            </a:extLst>
          </p:cNvPr>
          <p:cNvGrpSpPr/>
          <p:nvPr/>
        </p:nvGrpSpPr>
        <p:grpSpPr>
          <a:xfrm>
            <a:off x="3533336" y="2675040"/>
            <a:ext cx="2580062" cy="1997075"/>
            <a:chOff x="3533336" y="2675040"/>
            <a:chExt cx="2580062" cy="1997075"/>
          </a:xfrm>
        </p:grpSpPr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D2F51DE6-0156-4AE5-A518-3C723D7E62E0}"/>
                </a:ext>
              </a:extLst>
            </p:cNvPr>
            <p:cNvSpPr/>
            <p:nvPr/>
          </p:nvSpPr>
          <p:spPr>
            <a:xfrm>
              <a:off x="3533336" y="2675040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102" name="Picture 6" descr="Наклейка душ PNG - AVATAN PLUS">
              <a:extLst>
                <a:ext uri="{FF2B5EF4-FFF2-40B4-BE49-F238E27FC236}">
                  <a16:creationId xmlns:a16="http://schemas.microsoft.com/office/drawing/2014/main" id="{C77C345C-75A7-42C8-99E2-2EE337E1E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054" y="2988971"/>
              <a:ext cx="1604211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07194179-8320-40D6-A807-1B923913544D}"/>
              </a:ext>
            </a:extLst>
          </p:cNvPr>
          <p:cNvGrpSpPr/>
          <p:nvPr/>
        </p:nvGrpSpPr>
        <p:grpSpPr>
          <a:xfrm>
            <a:off x="910003" y="4705558"/>
            <a:ext cx="2580062" cy="1997075"/>
            <a:chOff x="910003" y="4705558"/>
            <a:chExt cx="2580062" cy="1997075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25A4519C-CAF1-4E08-8F7B-03BF30007A4F}"/>
                </a:ext>
              </a:extLst>
            </p:cNvPr>
            <p:cNvSpPr/>
            <p:nvPr/>
          </p:nvSpPr>
          <p:spPr>
            <a:xfrm>
              <a:off x="910003" y="4705558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104" name="Picture 8" descr="Камыши Растения Вода - Бесплатная векторная графика на Pixabay">
              <a:extLst>
                <a:ext uri="{FF2B5EF4-FFF2-40B4-BE49-F238E27FC236}">
                  <a16:creationId xmlns:a16="http://schemas.microsoft.com/office/drawing/2014/main" id="{D8B37827-4ED1-4F13-8799-248B85E60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153" y="4864413"/>
              <a:ext cx="1195987" cy="170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8" name="Группа 2047">
            <a:extLst>
              <a:ext uri="{FF2B5EF4-FFF2-40B4-BE49-F238E27FC236}">
                <a16:creationId xmlns:a16="http://schemas.microsoft.com/office/drawing/2014/main" id="{4D62B488-768E-4705-9A71-CFB7BBCC567B}"/>
              </a:ext>
            </a:extLst>
          </p:cNvPr>
          <p:cNvGrpSpPr/>
          <p:nvPr/>
        </p:nvGrpSpPr>
        <p:grpSpPr>
          <a:xfrm>
            <a:off x="6162255" y="2671739"/>
            <a:ext cx="2580062" cy="1997075"/>
            <a:chOff x="6162255" y="2671739"/>
            <a:chExt cx="2580062" cy="1997075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2D1D19A0-270A-4F49-B6C3-4F40F34F850C}"/>
                </a:ext>
              </a:extLst>
            </p:cNvPr>
            <p:cNvSpPr/>
            <p:nvPr/>
          </p:nvSpPr>
          <p:spPr>
            <a:xfrm>
              <a:off x="6162255" y="2671739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108" name="Picture 12" descr="Ландыши. - Цветы - Клипарты PNG - Клипарты у Анны.">
              <a:extLst>
                <a:ext uri="{FF2B5EF4-FFF2-40B4-BE49-F238E27FC236}">
                  <a16:creationId xmlns:a16="http://schemas.microsoft.com/office/drawing/2014/main" id="{4864D3D8-7AB6-4FDE-BA1A-05810FC42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698" y="2908275"/>
              <a:ext cx="1578864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7" name="Группа 2056">
            <a:extLst>
              <a:ext uri="{FF2B5EF4-FFF2-40B4-BE49-F238E27FC236}">
                <a16:creationId xmlns:a16="http://schemas.microsoft.com/office/drawing/2014/main" id="{6A410FA0-B789-4C36-926F-F5711DC44C4B}"/>
              </a:ext>
            </a:extLst>
          </p:cNvPr>
          <p:cNvGrpSpPr/>
          <p:nvPr/>
        </p:nvGrpSpPr>
        <p:grpSpPr>
          <a:xfrm>
            <a:off x="8785588" y="4668813"/>
            <a:ext cx="2580062" cy="2117725"/>
            <a:chOff x="8785588" y="4668813"/>
            <a:chExt cx="2580062" cy="2117725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56D7D170-0E04-4C13-999D-62A7DB4CBE07}"/>
                </a:ext>
              </a:extLst>
            </p:cNvPr>
            <p:cNvSpPr/>
            <p:nvPr/>
          </p:nvSpPr>
          <p:spPr>
            <a:xfrm>
              <a:off x="8785588" y="4702256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112" name="Picture 16" descr="Набор разноцветных гуашевых красок. кисть на бумаге. плоский рисунок на  белом фоне. | Премиум векторы">
              <a:extLst>
                <a:ext uri="{FF2B5EF4-FFF2-40B4-BE49-F238E27FC236}">
                  <a16:creationId xmlns:a16="http://schemas.microsoft.com/office/drawing/2014/main" id="{5D297D83-C2AA-4C11-9940-619CFBD16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5" b="93450" l="7827" r="94569">
                          <a14:foregroundMark x1="17412" y1="15974" x2="14377" y2="26198"/>
                          <a14:foregroundMark x1="37700" y1="17252" x2="38339" y2="22684"/>
                          <a14:foregroundMark x1="60224" y1="16134" x2="60863" y2="19968"/>
                          <a14:foregroundMark x1="54633" y1="53834" x2="54633" y2="55751"/>
                          <a14:foregroundMark x1="35783" y1="54473" x2="34185" y2="56869"/>
                          <a14:foregroundMark x1="14217" y1="49361" x2="14217" y2="54633"/>
                          <a14:foregroundMark x1="33227" y1="47923" x2="34505" y2="47923"/>
                          <a14:foregroundMark x1="38339" y1="15016" x2="38339" y2="15016"/>
                          <a14:foregroundMark x1="92332" y1="19489" x2="92332" y2="19489"/>
                          <a14:foregroundMark x1="94888" y1="12300" x2="94888" y2="12300"/>
                          <a14:foregroundMark x1="61342" y1="63419" x2="59744" y2="58307"/>
                          <a14:foregroundMark x1="59744" y1="50000" x2="55591" y2="47604"/>
                          <a14:foregroundMark x1="56869" y1="28275" x2="56869" y2="25240"/>
                          <a14:foregroundMark x1="53994" y1="23642" x2="53994" y2="20607"/>
                          <a14:foregroundMark x1="53674" y1="18530" x2="51757" y2="18850"/>
                          <a14:foregroundMark x1="48562" y1="19329" x2="48562" y2="19329"/>
                          <a14:foregroundMark x1="50000" y1="19329" x2="51118" y2="19489"/>
                          <a14:foregroundMark x1="34185" y1="20447" x2="30671" y2="20447"/>
                          <a14:foregroundMark x1="24601" y1="91374" x2="28754" y2="92013"/>
                          <a14:foregroundMark x1="7987" y1="87700" x2="7987" y2="87700"/>
                          <a14:foregroundMark x1="19968" y1="83227" x2="18850" y2="83067"/>
                          <a14:foregroundMark x1="54313" y1="93450" x2="54313" y2="93450"/>
                          <a14:foregroundMark x1="34824" y1="13578" x2="34026" y2="135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186" y="4668813"/>
              <a:ext cx="2117725" cy="211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81311BB-1455-4ABB-BB98-57A0AD65B0F5}"/>
              </a:ext>
            </a:extLst>
          </p:cNvPr>
          <p:cNvGrpSpPr/>
          <p:nvPr/>
        </p:nvGrpSpPr>
        <p:grpSpPr>
          <a:xfrm>
            <a:off x="6162255" y="641222"/>
            <a:ext cx="2580062" cy="1997075"/>
            <a:chOff x="6162255" y="641222"/>
            <a:chExt cx="2580062" cy="1997075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07F0956-CD0F-4835-B7CF-A4CFBD854DDA}"/>
                </a:ext>
              </a:extLst>
            </p:cNvPr>
            <p:cNvSpPr/>
            <p:nvPr/>
          </p:nvSpPr>
          <p:spPr>
            <a:xfrm>
              <a:off x="6162255" y="641222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116" name="Picture 20" descr="Иконка карандаш - Png картинки и иконки без фона">
              <a:extLst>
                <a:ext uri="{FF2B5EF4-FFF2-40B4-BE49-F238E27FC236}">
                  <a16:creationId xmlns:a16="http://schemas.microsoft.com/office/drawing/2014/main" id="{5EDAEA40-A0C4-49B0-8E7B-F9E897A0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698" y="700275"/>
              <a:ext cx="1847372" cy="1847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736B84C1-1D63-45C6-874E-F2688F1E0078}"/>
                  </a:ext>
                </a:extLst>
              </p14:cNvPr>
              <p14:cNvContentPartPr/>
              <p14:nvPr/>
            </p14:nvContentPartPr>
            <p14:xfrm>
              <a:off x="6997440" y="1434520"/>
              <a:ext cx="360" cy="360"/>
            </p14:xfrm>
          </p:contentPart>
        </mc:Choice>
        <mc:Fallback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736B84C1-1D63-45C6-874E-F2688F1E007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79440" y="132652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6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52CC5971-CE13-407E-9788-4A9391320D6B}"/>
                  </a:ext>
                </a:extLst>
              </p14:cNvPr>
              <p14:cNvContentPartPr/>
              <p14:nvPr/>
            </p14:nvContentPartPr>
            <p14:xfrm>
              <a:off x="4686240" y="1333000"/>
              <a:ext cx="360" cy="360"/>
            </p14:xfrm>
          </p:contentPart>
        </mc:Choice>
        <mc:Fallback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52CC5971-CE13-407E-9788-4A9391320D6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68240" y="122536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8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DF3BC526-7D7D-4AC4-9289-C6C59FD5B248}"/>
                  </a:ext>
                </a:extLst>
              </p14:cNvPr>
              <p14:cNvContentPartPr/>
              <p14:nvPr/>
            </p14:nvContentPartPr>
            <p14:xfrm>
              <a:off x="837840" y="2615680"/>
              <a:ext cx="360" cy="360"/>
            </p14:xfrm>
          </p:contentPart>
        </mc:Choice>
        <mc:Fallback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DF3BC526-7D7D-4AC4-9289-C6C59FD5B24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9840" y="2508040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5" name="Группа 2054">
            <a:extLst>
              <a:ext uri="{FF2B5EF4-FFF2-40B4-BE49-F238E27FC236}">
                <a16:creationId xmlns:a16="http://schemas.microsoft.com/office/drawing/2014/main" id="{485DD4C7-68D3-4BD1-AB91-848A1E13984B}"/>
              </a:ext>
            </a:extLst>
          </p:cNvPr>
          <p:cNvGrpSpPr/>
          <p:nvPr/>
        </p:nvGrpSpPr>
        <p:grpSpPr>
          <a:xfrm>
            <a:off x="6162255" y="4702256"/>
            <a:ext cx="2580062" cy="1997075"/>
            <a:chOff x="6162255" y="4702256"/>
            <a:chExt cx="2580062" cy="1997075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76796E97-4E69-4462-8A5F-BDBFF238AA80}"/>
                </a:ext>
              </a:extLst>
            </p:cNvPr>
            <p:cNvSpPr/>
            <p:nvPr/>
          </p:nvSpPr>
          <p:spPr>
            <a:xfrm>
              <a:off x="6162255" y="4702256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EF833132-DFF5-495B-B90A-BB66C6124B81}"/>
                </a:ext>
              </a:extLst>
            </p:cNvPr>
            <p:cNvGrpSpPr/>
            <p:nvPr/>
          </p:nvGrpSpPr>
          <p:grpSpPr>
            <a:xfrm>
              <a:off x="6662854" y="5010112"/>
              <a:ext cx="1578864" cy="1435125"/>
              <a:chOff x="3657600" y="990600"/>
              <a:chExt cx="4876800" cy="4876800"/>
            </a:xfrm>
          </p:grpSpPr>
          <p:pic>
            <p:nvPicPr>
              <p:cNvPr id="4118" name="Picture 22" descr="Финиш – Бесплатные иконки: виды спорта">
                <a:extLst>
                  <a:ext uri="{FF2B5EF4-FFF2-40B4-BE49-F238E27FC236}">
                    <a16:creationId xmlns:a16="http://schemas.microsoft.com/office/drawing/2014/main" id="{8D334582-7934-4EE7-A740-FED7BA9ED2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990600"/>
                <a:ext cx="487680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>
            <mc:Choice xmlns:p14="http://schemas.microsoft.com/office/powerpoint/2010/main" Requires="p14">
              <p:contentPart p14:bwMode="auto" r:id="rId21">
                <p14:nvContentPartPr>
                  <p14:cNvPr id="7" name="Рукописный ввод 6">
                    <a:extLst>
                      <a:ext uri="{FF2B5EF4-FFF2-40B4-BE49-F238E27FC236}">
                        <a16:creationId xmlns:a16="http://schemas.microsoft.com/office/drawing/2014/main" id="{F12709F5-DF78-49A2-AF82-68EAB0C3FF3A}"/>
                      </a:ext>
                    </a:extLst>
                  </p14:cNvPr>
                  <p14:cNvContentPartPr/>
                  <p14:nvPr/>
                </p14:nvContentPartPr>
                <p14:xfrm>
                  <a:off x="8203800" y="1879120"/>
                  <a:ext cx="360" cy="360"/>
                </p14:xfrm>
              </p:contentPart>
            </mc:Choice>
            <mc:Fallback>
              <p:pic>
                <p:nvPicPr>
                  <p:cNvPr id="7" name="Рукописный ввод 6">
                    <a:extLst>
                      <a:ext uri="{FF2B5EF4-FFF2-40B4-BE49-F238E27FC236}">
                        <a16:creationId xmlns:a16="http://schemas.microsoft.com/office/drawing/2014/main" id="{F12709F5-DF78-49A2-AF82-68EAB0C3FF3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149800" y="1771120"/>
                    <a:ext cx="108000" cy="21600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2DE8573B-8C55-4BB3-9BFE-9EF2EB91083B}"/>
                  </a:ext>
                </a:extLst>
              </p:cNvPr>
              <p:cNvSpPr/>
              <p:nvPr/>
            </p:nvSpPr>
            <p:spPr>
              <a:xfrm>
                <a:off x="4080507" y="1242350"/>
                <a:ext cx="4046448" cy="1179235"/>
              </a:xfrm>
              <a:prstGeom prst="rect">
                <a:avLst/>
              </a:prstGeom>
              <a:solidFill>
                <a:srgbClr val="CC4B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ФИНИШ</a:t>
                </a:r>
              </a:p>
            </p:txBody>
          </p:sp>
        </p:grpSp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90A981DB-C1C4-48A5-9B33-9E1CAB4F7C06}"/>
              </a:ext>
            </a:extLst>
          </p:cNvPr>
          <p:cNvGrpSpPr/>
          <p:nvPr/>
        </p:nvGrpSpPr>
        <p:grpSpPr>
          <a:xfrm>
            <a:off x="3533336" y="4705558"/>
            <a:ext cx="2580062" cy="1997075"/>
            <a:chOff x="3533336" y="4705558"/>
            <a:chExt cx="2580062" cy="1997075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5D4EA14C-127D-49B2-A21C-6FFDE3A46A6F}"/>
                </a:ext>
              </a:extLst>
            </p:cNvPr>
            <p:cNvSpPr/>
            <p:nvPr/>
          </p:nvSpPr>
          <p:spPr>
            <a:xfrm>
              <a:off x="3533336" y="4705558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120" name="Picture 24" descr="⭐👍 Круглый ковш Vikan, 2 л - цена 730.00р., купить оптом в Москве или с  доставкой по РФ. Круглый ковш Vikan, 2 л, 5682 отзывы, инструкция,  применение">
              <a:extLst>
                <a:ext uri="{FF2B5EF4-FFF2-40B4-BE49-F238E27FC236}">
                  <a16:creationId xmlns:a16="http://schemas.microsoft.com/office/drawing/2014/main" id="{841E91C8-8203-44DE-BC26-3B641C116C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3" b="18147"/>
            <a:stretch/>
          </p:blipFill>
          <p:spPr bwMode="auto">
            <a:xfrm>
              <a:off x="3648663" y="4864413"/>
              <a:ext cx="2113175" cy="1537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6C723F9-84D5-4E60-B999-DA2DAC5BBCF7}"/>
              </a:ext>
            </a:extLst>
          </p:cNvPr>
          <p:cNvGrpSpPr/>
          <p:nvPr/>
        </p:nvGrpSpPr>
        <p:grpSpPr>
          <a:xfrm>
            <a:off x="910003" y="2675041"/>
            <a:ext cx="2580062" cy="1997075"/>
            <a:chOff x="910003" y="2675041"/>
            <a:chExt cx="2580062" cy="1997075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FCF03272-EF64-4A97-9A42-A6FE75CEA7C0}"/>
                </a:ext>
              </a:extLst>
            </p:cNvPr>
            <p:cNvSpPr/>
            <p:nvPr/>
          </p:nvSpPr>
          <p:spPr>
            <a:xfrm>
              <a:off x="910003" y="2675041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122" name="Picture 26" descr="Пин на доске Рисунки">
              <a:extLst>
                <a:ext uri="{FF2B5EF4-FFF2-40B4-BE49-F238E27FC236}">
                  <a16:creationId xmlns:a16="http://schemas.microsoft.com/office/drawing/2014/main" id="{6F13B9B2-9F15-4C20-8D82-FC258D232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227" y="2972927"/>
              <a:ext cx="2113175" cy="1394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FFAAC64C-3CC8-4174-AAFA-9AD604E9EC66}"/>
              </a:ext>
            </a:extLst>
          </p:cNvPr>
          <p:cNvGrpSpPr/>
          <p:nvPr/>
        </p:nvGrpSpPr>
        <p:grpSpPr>
          <a:xfrm>
            <a:off x="8785588" y="2671738"/>
            <a:ext cx="2580062" cy="1997075"/>
            <a:chOff x="8785588" y="2671738"/>
            <a:chExt cx="2580062" cy="1997075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772749B1-B30F-4717-8623-BA6A25939483}"/>
                </a:ext>
              </a:extLst>
            </p:cNvPr>
            <p:cNvSpPr/>
            <p:nvPr/>
          </p:nvSpPr>
          <p:spPr>
            <a:xfrm>
              <a:off x="8785588" y="2671738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124" name="Picture 28" descr="Ёрш рыба (44 фото)">
              <a:extLst>
                <a:ext uri="{FF2B5EF4-FFF2-40B4-BE49-F238E27FC236}">
                  <a16:creationId xmlns:a16="http://schemas.microsoft.com/office/drawing/2014/main" id="{31EC4944-1129-4377-9717-E31C55821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2905" y="2972927"/>
              <a:ext cx="2127223" cy="124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67AAD85-1CF4-432E-9BFB-9F426A8A7344}"/>
              </a:ext>
            </a:extLst>
          </p:cNvPr>
          <p:cNvGrpSpPr/>
          <p:nvPr/>
        </p:nvGrpSpPr>
        <p:grpSpPr>
          <a:xfrm>
            <a:off x="8785588" y="641221"/>
            <a:ext cx="2580062" cy="1997075"/>
            <a:chOff x="8785588" y="641221"/>
            <a:chExt cx="2580062" cy="1997075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314E50ED-552F-4EDF-8CEB-51EA002EC879}"/>
                </a:ext>
              </a:extLst>
            </p:cNvPr>
            <p:cNvSpPr/>
            <p:nvPr/>
          </p:nvSpPr>
          <p:spPr>
            <a:xfrm>
              <a:off x="8785588" y="641221"/>
              <a:ext cx="2580062" cy="199707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126" name="Picture 30" descr="Гуляш | Моя пицца">
              <a:extLst>
                <a:ext uri="{FF2B5EF4-FFF2-40B4-BE49-F238E27FC236}">
                  <a16:creationId xmlns:a16="http://schemas.microsoft.com/office/drawing/2014/main" id="{2CD6CFA3-A71F-4FDA-884F-119144AE37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76" b="11026"/>
            <a:stretch/>
          </p:blipFill>
          <p:spPr bwMode="auto">
            <a:xfrm>
              <a:off x="9072315" y="871278"/>
              <a:ext cx="2113175" cy="160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98CA52CD-AA37-42FD-839C-86A16A339890}"/>
              </a:ext>
            </a:extLst>
          </p:cNvPr>
          <p:cNvSpPr/>
          <p:nvPr/>
        </p:nvSpPr>
        <p:spPr>
          <a:xfrm>
            <a:off x="6156669" y="583283"/>
            <a:ext cx="5466789" cy="18605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Чтобы открыть большую картинку, </a:t>
            </a:r>
          </a:p>
          <a:p>
            <a:pPr algn="ctr"/>
            <a:r>
              <a:rPr lang="ru-RU" sz="1400" dirty="0"/>
              <a:t>нажми на квадрат и правильно назови слово</a:t>
            </a:r>
            <a:br>
              <a:rPr lang="ru-RU" sz="1400" dirty="0"/>
            </a:br>
            <a:endParaRPr lang="ru-RU" sz="1400" dirty="0"/>
          </a:p>
          <a:p>
            <a:pPr algn="ctr"/>
            <a:r>
              <a:rPr lang="ru-RU" sz="1400" u="sng" dirty="0"/>
              <a:t>мышь, тушь, карандаш, гуляш, малыш, душ, ландыш, </a:t>
            </a:r>
          </a:p>
          <a:p>
            <a:pPr algn="ctr"/>
            <a:r>
              <a:rPr lang="ru-RU" sz="1400" u="sng" dirty="0"/>
              <a:t>ёрш, камыш, ковш, финиш, гуашь</a:t>
            </a:r>
            <a:br>
              <a:rPr lang="ru-RU" sz="1400" u="sng" dirty="0"/>
            </a:br>
            <a:endParaRPr lang="ru-RU" sz="1400" u="sng" dirty="0"/>
          </a:p>
          <a:p>
            <a:pPr algn="ctr"/>
            <a:r>
              <a:rPr lang="ru-RU" sz="1400" dirty="0"/>
              <a:t>!!Чтобы закрыть инструкцию, нажми на знак вопроса еще раз</a:t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2344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40AF14-2F1C-40FF-8F96-87DB236076E8}"/>
              </a:ext>
            </a:extLst>
          </p:cNvPr>
          <p:cNvSpPr txBox="1"/>
          <p:nvPr/>
        </p:nvSpPr>
        <p:spPr>
          <a:xfrm>
            <a:off x="624840" y="1244601"/>
            <a:ext cx="5369560" cy="258794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8000"/>
                </a:schemeClr>
              </a:gs>
              <a:gs pos="38000">
                <a:schemeClr val="accent6">
                  <a:lumMod val="40000"/>
                  <a:lumOff val="60000"/>
                </a:schemeClr>
              </a:gs>
              <a:gs pos="63000">
                <a:schemeClr val="accent6">
                  <a:lumMod val="60000"/>
                  <a:lumOff val="40000"/>
                </a:schemeClr>
              </a:gs>
              <a:gs pos="89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chemeClr val="tx1"/>
              </a:solidFill>
            </a:endParaRPr>
          </a:p>
          <a:p>
            <a:pPr algn="ctr"/>
            <a:r>
              <a:rPr lang="ru-RU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МОЛОДЕЦ !</a:t>
            </a:r>
          </a:p>
          <a:p>
            <a:pPr algn="ctr"/>
            <a:endParaRPr lang="ru-RU" sz="4000" b="1" dirty="0"/>
          </a:p>
        </p:txBody>
      </p:sp>
      <p:sp>
        <p:nvSpPr>
          <p:cNvPr id="4" name="Нижний колонтитул 1">
            <a:extLst>
              <a:ext uri="{FF2B5EF4-FFF2-40B4-BE49-F238E27FC236}">
                <a16:creationId xmlns:a16="http://schemas.microsoft.com/office/drawing/2014/main" id="{4E6FBFA1-D142-4B4D-AA3C-5A269AB5DB54}"/>
              </a:ext>
            </a:extLst>
          </p:cNvPr>
          <p:cNvSpPr txBox="1">
            <a:spLocks/>
          </p:cNvSpPr>
          <p:nvPr/>
        </p:nvSpPr>
        <p:spPr>
          <a:xfrm>
            <a:off x="4038600" y="64032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SHOP-LOGO.RU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Custom Listing For Samantha Farrellie - Paw Patrol Dogs Png | Full Size PNG  Download | SeekPNG">
            <a:extLst>
              <a:ext uri="{FF2B5EF4-FFF2-40B4-BE49-F238E27FC236}">
                <a16:creationId xmlns:a16="http://schemas.microsoft.com/office/drawing/2014/main" id="{D37C8860-9220-4DC0-ACD4-D8F1916F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9" y="3003383"/>
            <a:ext cx="6257925" cy="346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47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172</Words>
  <Application>Microsoft Office PowerPoint</Application>
  <PresentationFormat>Широкоэкранный</PresentationFormat>
  <Paragraphs>24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 Кононенко</dc:creator>
  <cp:lastModifiedBy>79267091319</cp:lastModifiedBy>
  <cp:revision>52</cp:revision>
  <dcterms:created xsi:type="dcterms:W3CDTF">2021-03-20T09:16:12Z</dcterms:created>
  <dcterms:modified xsi:type="dcterms:W3CDTF">2022-02-05T18:18:41Z</dcterms:modified>
</cp:coreProperties>
</file>