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"/>
  </p:notesMasterIdLst>
  <p:sldIdLst>
    <p:sldId id="257" r:id="rId2"/>
    <p:sldId id="256" r:id="rId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8C501"/>
    <a:srgbClr val="FF7C17"/>
    <a:srgbClr val="D20001"/>
    <a:srgbClr val="D078E0"/>
    <a:srgbClr val="2DC4F9"/>
    <a:srgbClr val="FFEB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980" autoAdjust="0"/>
  </p:normalViewPr>
  <p:slideViewPr>
    <p:cSldViewPr snapToGrid="0">
      <p:cViewPr varScale="1">
        <p:scale>
          <a:sx n="75" d="100"/>
          <a:sy n="75" d="100"/>
        </p:scale>
        <p:origin x="72" y="1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8A7874-E80F-43BA-9886-E8CAF58941E2}" type="datetimeFigureOut">
              <a:rPr lang="ru-RU" smtClean="0"/>
              <a:t>27.09.2021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F82A31-A79F-4431-AE07-4A9C73F23E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641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F82A31-A79F-4431-AE07-4A9C73F23E34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0725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187045-DA10-4C92-9E58-254BCD2230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26D33A-0415-427B-9B85-4900B34E1F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54B0D9-6E09-4FA4-B9D0-8C07B3253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79D9B-E325-4E1F-B22D-78B586C39825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DE7951-3A28-4BDD-940C-451AE9DDF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666BA9-0BAE-4AFF-B89A-EB06969B1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726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0D989D-0140-47B5-A1FD-614DFAB5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08743E5-3CC4-441D-BB41-0E5F0500F5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F7AFB4-5B60-4CD9-B971-75D462CA8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C42CAB-6F39-4325-A936-A043964FC657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746477-2816-4DA3-AB7D-D7E601137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61EB0D-1E5A-47DC-98F7-98C464BE4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4029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3484186-E634-48DE-97FF-AA06F390B5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61E0EB-0699-44F7-90FE-04B6E797A3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4175EC-829F-40CC-AC78-E9802D82F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B4AAB-B8B1-43E9-93C9-6A84E0991768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0D6F42-DC5F-4FFA-AA72-79F8ABDA92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B0EF325-A50D-4ECF-8942-AB41DB70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993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9B8753-51C3-4329-B7F7-3C917DFC2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64F37-FC2D-44E8-8F71-DB58BED0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B7978D-485B-49EC-9E7F-89B45CB7CF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12E182-F447-412E-BD41-A3BA07C8854C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5FDD60E-9754-4240-9FF5-8190E1572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36D04A-07FC-4336-931C-324DCBF12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68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4BF05-51EC-443E-AE1E-ABBC4B3277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69FC80-40E3-499A-8D39-88BDA9E08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BC9E1C-9FB1-483C-BE7A-D6165D2EF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CE116E-A9BF-4AD9-9575-98F061CDF353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7C789C-684A-4848-A771-57231B3C1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761FDCD-6BF4-4AF5-839A-0F4DA16DC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6922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41372C-CB84-4EA2-9701-3881CD4A8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B24CC6-191A-4D6C-A2BC-507020C67C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F21EFF5-0A9B-4AC9-8603-1A2BCA6E40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E2783A-3C55-4576-8E7A-B48082B8C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25BCDD-4B9D-4FA7-A3C7-9718D6D41EC7}" type="datetime1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C3153B-4071-4D9B-B677-FBC5BE85E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FC4FCD-B204-4486-93A7-AE4D7AE65C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3238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6FF072-DB69-49A6-B6F2-1E966754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32649-E129-4650-ADCE-DE08CE03A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71E1937-56B5-4E1F-94EB-E757E9DD2E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059C554-13DB-45BF-AFFF-4B62B20F18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025643-B154-41F0-85C0-1095D1CC587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AE4A92F-379C-475B-92DD-DCBCA8320F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A1E031-9DAA-42CE-92E5-8668506EB94D}" type="datetime1">
              <a:rPr lang="ru-RU" smtClean="0"/>
              <a:t>27.09.2021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567E4B-4E1F-4799-9DB8-ED284A749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1DDF7C4-F578-4474-9D74-43109441E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586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EB54AC-D5DC-47C8-9584-C8AAEB2D4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1DA61BE-004B-4371-AF41-9FAAAB3666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C29B9-A3CA-478B-B6B4-ACE97DDE4424}" type="datetime1">
              <a:rPr lang="ru-RU" smtClean="0"/>
              <a:t>27.09.2021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8E25005-CA61-405F-88F0-8912E17D7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9A50FE2-0957-4568-B113-DA836079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4037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5542D0B-604E-43C6-8361-A1C747CF2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706F60-36A7-49A6-B7C5-72F40BE2154B}" type="datetime1">
              <a:rPr lang="ru-RU" smtClean="0"/>
              <a:t>27.09.2021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7A32813-4EDD-4038-B922-7EA0B61C7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3FBAA8-7EDA-41A5-9F4D-42DFB4D164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8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089E7F-EA57-4610-A828-72A5B0608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79014A-619E-41E9-93D1-FF085C3197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2CAA7F6-0128-44DF-A8CE-2B01FBB03F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9C8151-AC35-46EE-A44A-BC0E9D5B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B35CA8-7F73-4CDE-9A97-84A1673DDAA2}" type="datetime1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316B0C-D806-4A3A-A434-CB354127A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947728-2EFB-426A-9E11-B142D21A6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295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4B33FB-AE68-46CA-A330-DFD721E46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2CB0155-E2CF-4EE8-BCED-175B77F362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22B5A9-4B5C-4475-B4BB-56F9970EF2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851FD9-B09D-4249-AA6F-D396CD42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DF7E2-6526-4F81-A491-EB41E6A7A3FD}" type="datetime1">
              <a:rPr lang="ru-RU" smtClean="0"/>
              <a:t>27.09.2021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168BFF-EF14-4476-9C06-4A1A76558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SHOP-LOGO.RU</a:t>
            </a: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4BF187-E71C-4D0D-9DE3-2F84544CE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0007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8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7513BF-3CA2-4260-8DCF-71C84C0A9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B07780-10C5-42EC-AC0C-BF8BDE8CD1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1EBCA-BB99-49D3-A501-7352AE5B7BC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FA7A3-6E42-4C1A-91D4-D94450B0B6EE}" type="datetime1">
              <a:rPr lang="ru-RU" smtClean="0"/>
              <a:t>27.09.2021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A9CC01-D31B-4CA2-A1B0-8C54C86FD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SHOP-LOGO.RU</a:t>
            </a: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7697E1-DF52-4470-B2BA-73DDE64198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66250-455A-4E26-825A-E332CFD749E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46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6.png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7.png"/><Relationship Id="rId24" Type="http://schemas.openxmlformats.org/officeDocument/2006/relationships/image" Target="../media/image19.png"/><Relationship Id="rId5" Type="http://schemas.openxmlformats.org/officeDocument/2006/relationships/image" Target="../media/image3.png"/><Relationship Id="rId15" Type="http://schemas.microsoft.com/office/2007/relationships/hdphoto" Target="../media/hdphoto2.wdp"/><Relationship Id="rId23" Type="http://schemas.openxmlformats.org/officeDocument/2006/relationships/image" Target="../media/image18.png"/><Relationship Id="rId10" Type="http://schemas.microsoft.com/office/2007/relationships/hdphoto" Target="../media/hdphoto1.wdp"/><Relationship Id="rId19" Type="http://schemas.openxmlformats.org/officeDocument/2006/relationships/image" Target="../media/image1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.png"/><Relationship Id="rId14" Type="http://schemas.openxmlformats.org/officeDocument/2006/relationships/image" Target="../media/image10.png"/><Relationship Id="rId22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CEB6630-69E9-4DE6-9409-6F13B065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9" t="25217" r="9266" b="25218"/>
          <a:stretch/>
        </p:blipFill>
        <p:spPr>
          <a:xfrm>
            <a:off x="3299790" y="1283980"/>
            <a:ext cx="9014793" cy="54374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Нижний колонтитул 1">
            <a:extLst>
              <a:ext uri="{FF2B5EF4-FFF2-40B4-BE49-F238E27FC236}">
                <a16:creationId xmlns:a16="http://schemas.microsoft.com/office/drawing/2014/main" id="{D31814AD-0E91-4D57-814A-4DF77720B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SHOP-LOGO.RU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3934FA-A2BD-4E6B-B1FA-126EC6925417}"/>
              </a:ext>
            </a:extLst>
          </p:cNvPr>
          <p:cNvSpPr txBox="1"/>
          <p:nvPr/>
        </p:nvSpPr>
        <p:spPr>
          <a:xfrm>
            <a:off x="1740560" y="1283980"/>
            <a:ext cx="3681680" cy="173664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9600" b="1" dirty="0">
                <a:ln/>
                <a:solidFill>
                  <a:schemeClr val="accent4"/>
                </a:solidFill>
              </a:rPr>
              <a:t>POP IT</a:t>
            </a:r>
            <a:endParaRPr lang="ru-RU" sz="9600" b="1" dirty="0">
              <a:ln/>
              <a:solidFill>
                <a:schemeClr val="accent4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0A7AEF-C44F-40B1-804C-32B00FDA9009}"/>
              </a:ext>
            </a:extLst>
          </p:cNvPr>
          <p:cNvSpPr txBox="1"/>
          <p:nvPr/>
        </p:nvSpPr>
        <p:spPr>
          <a:xfrm>
            <a:off x="1258492" y="3496672"/>
            <a:ext cx="4645815" cy="119181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3200" b="1" dirty="0">
                <a:ln/>
                <a:solidFill>
                  <a:schemeClr val="accent4"/>
                </a:solidFill>
              </a:rPr>
              <a:t>Автоматизация звука Ш </a:t>
            </a:r>
          </a:p>
          <a:p>
            <a:pPr algn="ctr"/>
            <a:r>
              <a:rPr lang="ru-RU" sz="3200" b="1" dirty="0">
                <a:ln/>
                <a:solidFill>
                  <a:schemeClr val="accent4"/>
                </a:solidFill>
              </a:rPr>
              <a:t>в словах</a:t>
            </a:r>
          </a:p>
        </p:txBody>
      </p:sp>
    </p:spTree>
    <p:extLst>
      <p:ext uri="{BB962C8B-B14F-4D97-AF65-F5344CB8AC3E}">
        <p14:creationId xmlns:p14="http://schemas.microsoft.com/office/powerpoint/2010/main" val="19900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261A91-1582-4BF0-862A-B468110E97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8032" y="252145"/>
            <a:ext cx="2024052" cy="1241958"/>
          </a:xfrm>
          <a:prstGeom prst="rect">
            <a:avLst/>
          </a:prstGeom>
        </p:spPr>
      </p:pic>
      <p:pic>
        <p:nvPicPr>
          <p:cNvPr id="1030" name="Picture 6" descr="Кира-скрап - клипарт и рамки на прозрачном фоне">
            <a:extLst>
              <a:ext uri="{FF2B5EF4-FFF2-40B4-BE49-F238E27FC236}">
                <a16:creationId xmlns:a16="http://schemas.microsoft.com/office/drawing/2014/main" id="{2791FDCB-5B2D-4589-86C6-F4D5072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555" y="5177532"/>
            <a:ext cx="1875392" cy="155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Шуба искусственная">
            <a:extLst>
              <a:ext uri="{FF2B5EF4-FFF2-40B4-BE49-F238E27FC236}">
                <a16:creationId xmlns:a16="http://schemas.microsoft.com/office/drawing/2014/main" id="{AEB62CDA-529A-4DF1-88FE-CD28670E6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32343">
            <a:off x="10325229" y="2887087"/>
            <a:ext cx="1411279" cy="1996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A8237638-8876-4E40-85E0-7E785DAE8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64668" y="3960762"/>
            <a:ext cx="442623" cy="442622"/>
          </a:xfrm>
          <a:prstGeom prst="rect">
            <a:avLst/>
          </a:prstGeom>
        </p:spPr>
      </p:pic>
      <p:pic>
        <p:nvPicPr>
          <p:cNvPr id="104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91C638C1-13D2-491C-AFAE-BE8EEF8DA8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91163" y="2681020"/>
            <a:ext cx="442623" cy="442622"/>
          </a:xfrm>
          <a:prstGeom prst="rect">
            <a:avLst/>
          </a:prstGeom>
        </p:spPr>
      </p:pic>
      <p:pic>
        <p:nvPicPr>
          <p:cNvPr id="105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540A3B7-9FD8-42B1-9B3D-EFF6D7F332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43563" y="2833420"/>
            <a:ext cx="442623" cy="442622"/>
          </a:xfrm>
          <a:prstGeom prst="rect">
            <a:avLst/>
          </a:prstGeom>
        </p:spPr>
      </p:pic>
      <p:pic>
        <p:nvPicPr>
          <p:cNvPr id="106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B0627DD-66DC-42E9-AF18-563B0604CB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21860" y="4003999"/>
            <a:ext cx="442623" cy="442622"/>
          </a:xfrm>
          <a:prstGeom prst="rect">
            <a:avLst/>
          </a:prstGeom>
        </p:spPr>
      </p:pic>
      <p:pic>
        <p:nvPicPr>
          <p:cNvPr id="10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C58762D4-81CA-4C38-8453-F0CCDDD0F9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88150" y="3846424"/>
            <a:ext cx="442623" cy="442622"/>
          </a:xfrm>
          <a:prstGeom prst="rect">
            <a:avLst/>
          </a:prstGeom>
        </p:spPr>
      </p:pic>
      <p:pic>
        <p:nvPicPr>
          <p:cNvPr id="101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ECD14F15-57B2-4F1C-BA50-25591C411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053348" y="4904411"/>
            <a:ext cx="424844" cy="442622"/>
          </a:xfrm>
          <a:prstGeom prst="rect">
            <a:avLst/>
          </a:prstGeom>
        </p:spPr>
      </p:pic>
      <p:pic>
        <p:nvPicPr>
          <p:cNvPr id="102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077E2C71-58F2-41D1-8CD6-A91F7C1E20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75935" y="3919518"/>
            <a:ext cx="442623" cy="442622"/>
          </a:xfrm>
          <a:prstGeom prst="rect">
            <a:avLst/>
          </a:prstGeom>
        </p:spPr>
      </p:pic>
      <p:pic>
        <p:nvPicPr>
          <p:cNvPr id="107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52C78688-A5CA-41CB-881F-48C3874242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19393" y="2821261"/>
            <a:ext cx="442623" cy="442622"/>
          </a:xfrm>
          <a:prstGeom prst="rect">
            <a:avLst/>
          </a:prstGeom>
        </p:spPr>
      </p:pic>
      <p:pic>
        <p:nvPicPr>
          <p:cNvPr id="108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C87BE5FF-F49F-432A-A803-CD523705B0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71793" y="2973661"/>
            <a:ext cx="442623" cy="442622"/>
          </a:xfrm>
          <a:prstGeom prst="rect">
            <a:avLst/>
          </a:prstGeom>
        </p:spPr>
      </p:pic>
      <p:pic>
        <p:nvPicPr>
          <p:cNvPr id="105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00A7D82D-3E58-4949-8CAF-59D226E1C8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914999" y="3956575"/>
            <a:ext cx="442623" cy="442622"/>
          </a:xfrm>
          <a:prstGeom prst="rect">
            <a:avLst/>
          </a:prstGeom>
        </p:spPr>
      </p:pic>
      <p:pic>
        <p:nvPicPr>
          <p:cNvPr id="91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88875436-3ED9-4293-9688-8E86A38A8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6717" y="4078165"/>
            <a:ext cx="442623" cy="442622"/>
          </a:xfrm>
          <a:prstGeom prst="rect">
            <a:avLst/>
          </a:prstGeom>
        </p:spPr>
      </p:pic>
      <p:pic>
        <p:nvPicPr>
          <p:cNvPr id="92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AB05E7C2-1CBB-4343-988A-45558FC97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52963" y="5033454"/>
            <a:ext cx="424844" cy="442622"/>
          </a:xfrm>
          <a:prstGeom prst="rect">
            <a:avLst/>
          </a:prstGeom>
        </p:spPr>
      </p:pic>
      <p:pic>
        <p:nvPicPr>
          <p:cNvPr id="93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DD5CF97B-F48C-416C-845E-AC2D17847A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43403" y="3692812"/>
            <a:ext cx="442623" cy="442622"/>
          </a:xfrm>
          <a:prstGeom prst="rect">
            <a:avLst/>
          </a:prstGeom>
        </p:spPr>
      </p:pic>
      <p:pic>
        <p:nvPicPr>
          <p:cNvPr id="94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A85DCB9-ED98-4368-902A-34A57942C6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05362" y="5185854"/>
            <a:ext cx="442623" cy="442622"/>
          </a:xfrm>
          <a:prstGeom prst="rect">
            <a:avLst/>
          </a:prstGeom>
        </p:spPr>
      </p:pic>
      <p:pic>
        <p:nvPicPr>
          <p:cNvPr id="95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F22B6AC7-77D8-44A4-ADCD-D6E573D29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811551" y="4814013"/>
            <a:ext cx="424844" cy="442622"/>
          </a:xfrm>
          <a:prstGeom prst="rect">
            <a:avLst/>
          </a:prstGeom>
        </p:spPr>
      </p:pic>
      <p:pic>
        <p:nvPicPr>
          <p:cNvPr id="96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A42D5F5A-6CED-4F25-8471-6BC6E84AAA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70555" y="3718385"/>
            <a:ext cx="442623" cy="442622"/>
          </a:xfrm>
          <a:prstGeom prst="rect">
            <a:avLst/>
          </a:prstGeom>
        </p:spPr>
      </p:pic>
      <p:pic>
        <p:nvPicPr>
          <p:cNvPr id="97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67AE0833-5A28-4596-85CE-9E5EE8F03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583526" y="3568304"/>
            <a:ext cx="442623" cy="480958"/>
          </a:xfrm>
          <a:prstGeom prst="rect">
            <a:avLst/>
          </a:prstGeom>
        </p:spPr>
      </p:pic>
      <p:pic>
        <p:nvPicPr>
          <p:cNvPr id="98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112B0FA5-E014-4ECF-A39C-7F022E814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5926" y="3720704"/>
            <a:ext cx="442623" cy="480958"/>
          </a:xfrm>
          <a:prstGeom prst="rect">
            <a:avLst/>
          </a:prstGeom>
        </p:spPr>
      </p:pic>
      <p:pic>
        <p:nvPicPr>
          <p:cNvPr id="99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E3A539E0-3390-4685-AB0D-D377779E68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89829" y="3792773"/>
            <a:ext cx="442623" cy="480958"/>
          </a:xfrm>
          <a:prstGeom prst="rect">
            <a:avLst/>
          </a:prstGeom>
        </p:spPr>
      </p:pic>
      <p:pic>
        <p:nvPicPr>
          <p:cNvPr id="89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12B95C6-51E4-4E57-9087-3EF1E31552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254167" y="3823784"/>
            <a:ext cx="442623" cy="442622"/>
          </a:xfrm>
          <a:prstGeom prst="rect">
            <a:avLst/>
          </a:prstGeom>
        </p:spPr>
      </p:pic>
      <p:pic>
        <p:nvPicPr>
          <p:cNvPr id="9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36F221C4-F8CC-4283-82D5-008CD09D20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837932" y="3911576"/>
            <a:ext cx="442623" cy="442622"/>
          </a:xfrm>
          <a:prstGeom prst="rect">
            <a:avLst/>
          </a:prstGeom>
        </p:spPr>
      </p:pic>
      <p:pic>
        <p:nvPicPr>
          <p:cNvPr id="109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3A6CB813-CAB0-4BA5-8A83-A4E1127282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149855" y="4366361"/>
            <a:ext cx="442623" cy="442622"/>
          </a:xfrm>
          <a:prstGeom prst="rect">
            <a:avLst/>
          </a:prstGeom>
        </p:spPr>
      </p:pic>
      <p:pic>
        <p:nvPicPr>
          <p:cNvPr id="110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E5C5846A-63C9-4319-9619-F10269AB4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324193" y="3126061"/>
            <a:ext cx="442623" cy="442622"/>
          </a:xfrm>
          <a:prstGeom prst="rect">
            <a:avLst/>
          </a:prstGeom>
        </p:spPr>
      </p:pic>
      <p:pic>
        <p:nvPicPr>
          <p:cNvPr id="111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05E7FBD3-175A-4839-9658-F5E2744992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476593" y="3278461"/>
            <a:ext cx="442623" cy="442622"/>
          </a:xfrm>
          <a:prstGeom prst="rect">
            <a:avLst/>
          </a:prstGeom>
        </p:spPr>
      </p:pic>
      <p:pic>
        <p:nvPicPr>
          <p:cNvPr id="112" name="mechanic-button-pressing_fj_hbhno">
            <a:hlinkClick r:id="" action="ppaction://media"/>
            <a:extLst>
              <a:ext uri="{FF2B5EF4-FFF2-40B4-BE49-F238E27FC236}">
                <a16:creationId xmlns:a16="http://schemas.microsoft.com/office/drawing/2014/main" id="{7460DACC-6B76-44FD-B97D-EE472365F4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302255" y="4518761"/>
            <a:ext cx="442623" cy="442622"/>
          </a:xfrm>
          <a:prstGeom prst="rect">
            <a:avLst/>
          </a:prstGeom>
        </p:spPr>
      </p:pic>
      <p:sp>
        <p:nvSpPr>
          <p:cNvPr id="1051" name="Нижний колонтитул 1050">
            <a:extLst>
              <a:ext uri="{FF2B5EF4-FFF2-40B4-BE49-F238E27FC236}">
                <a16:creationId xmlns:a16="http://schemas.microsoft.com/office/drawing/2014/main" id="{2F690C46-6924-43DE-9402-98B3BD54F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56499" y="6438818"/>
            <a:ext cx="4114800" cy="365125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SHOP-LOGO.RU</a:t>
            </a:r>
            <a:endParaRPr lang="ru-RU">
              <a:solidFill>
                <a:schemeClr val="tx1"/>
              </a:solidFill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587AAD9A-C00C-4CB0-B4F1-976860AD8F98}"/>
              </a:ext>
            </a:extLst>
          </p:cNvPr>
          <p:cNvSpPr txBox="1"/>
          <p:nvPr/>
        </p:nvSpPr>
        <p:spPr>
          <a:xfrm>
            <a:off x="10644759" y="24926"/>
            <a:ext cx="1521205" cy="783193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ru-RU" sz="4000" b="1" dirty="0">
                <a:ln/>
                <a:solidFill>
                  <a:schemeClr val="accent4"/>
                </a:solidFill>
              </a:rPr>
              <a:t>слова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6128B5FA-DB8C-4701-B639-D6DCFD7F5398}"/>
              </a:ext>
            </a:extLst>
          </p:cNvPr>
          <p:cNvSpPr txBox="1"/>
          <p:nvPr/>
        </p:nvSpPr>
        <p:spPr>
          <a:xfrm>
            <a:off x="10665323" y="808119"/>
            <a:ext cx="1441946" cy="3863816"/>
          </a:xfrm>
          <a:prstGeom prst="roundRect">
            <a:avLst/>
          </a:prstGeom>
          <a:solidFill>
            <a:schemeClr val="bg1">
              <a:alpha val="83000"/>
            </a:schemeClr>
          </a:solidFill>
          <a:ln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Шорты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Каша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Шайба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Кувшин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Кукушка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Шар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Шапка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Ошейник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Груша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Мешок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Шахматы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Подушка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Мишка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Шкаф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Шуба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Кошка</a:t>
            </a:r>
          </a:p>
          <a:p>
            <a:pPr algn="ctr"/>
            <a:r>
              <a:rPr lang="ru-RU" sz="1400" b="1" dirty="0">
                <a:ln/>
                <a:solidFill>
                  <a:schemeClr val="accent4"/>
                </a:solidFill>
              </a:rPr>
              <a:t>Пушка</a:t>
            </a:r>
          </a:p>
        </p:txBody>
      </p:sp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5841E6A-DCEB-4D67-8F68-228F256064F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39" t="25217" r="9266" b="25218"/>
          <a:stretch/>
        </p:blipFill>
        <p:spPr>
          <a:xfrm>
            <a:off x="87151" y="2410852"/>
            <a:ext cx="6729752" cy="4059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Овал 22">
            <a:extLst>
              <a:ext uri="{FF2B5EF4-FFF2-40B4-BE49-F238E27FC236}">
                <a16:creationId xmlns:a16="http://schemas.microsoft.com/office/drawing/2014/main" id="{EB9216A1-16A4-4828-A74D-1690FEDCA5F7}"/>
              </a:ext>
            </a:extLst>
          </p:cNvPr>
          <p:cNvSpPr/>
          <p:nvPr/>
        </p:nvSpPr>
        <p:spPr>
          <a:xfrm>
            <a:off x="1773915" y="2913372"/>
            <a:ext cx="719592" cy="719592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CA3AA7A4-108F-4AC2-85F2-DCC359DBB088}"/>
              </a:ext>
            </a:extLst>
          </p:cNvPr>
          <p:cNvSpPr/>
          <p:nvPr/>
        </p:nvSpPr>
        <p:spPr>
          <a:xfrm>
            <a:off x="1773915" y="2909175"/>
            <a:ext cx="719592" cy="719592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E8B25B42-14C1-45A8-B0FE-F31BD6448CD3}"/>
              </a:ext>
            </a:extLst>
          </p:cNvPr>
          <p:cNvSpPr/>
          <p:nvPr/>
        </p:nvSpPr>
        <p:spPr>
          <a:xfrm>
            <a:off x="2592653" y="2931235"/>
            <a:ext cx="724530" cy="724530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F77CA6C7-E11E-497A-A7B8-82C4690A2F90}"/>
              </a:ext>
            </a:extLst>
          </p:cNvPr>
          <p:cNvSpPr/>
          <p:nvPr/>
        </p:nvSpPr>
        <p:spPr>
          <a:xfrm>
            <a:off x="2592653" y="2927038"/>
            <a:ext cx="724530" cy="724530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>
            <a:extLst>
              <a:ext uri="{FF2B5EF4-FFF2-40B4-BE49-F238E27FC236}">
                <a16:creationId xmlns:a16="http://schemas.microsoft.com/office/drawing/2014/main" id="{2D0B8443-A2B4-4E46-9357-7CCF96E4A497}"/>
              </a:ext>
            </a:extLst>
          </p:cNvPr>
          <p:cNvSpPr/>
          <p:nvPr/>
        </p:nvSpPr>
        <p:spPr>
          <a:xfrm>
            <a:off x="3383466" y="2880961"/>
            <a:ext cx="779034" cy="779034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F702B728-E439-4961-942F-8FB0F21956F2}"/>
              </a:ext>
            </a:extLst>
          </p:cNvPr>
          <p:cNvSpPr/>
          <p:nvPr/>
        </p:nvSpPr>
        <p:spPr>
          <a:xfrm>
            <a:off x="3383466" y="2876764"/>
            <a:ext cx="779034" cy="779034"/>
          </a:xfrm>
          <a:prstGeom prst="ellipse">
            <a:avLst/>
          </a:prstGeom>
          <a:solidFill>
            <a:srgbClr val="D20001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B938BCBB-04EE-4DA7-BD33-CC3E57F82CC3}"/>
              </a:ext>
            </a:extLst>
          </p:cNvPr>
          <p:cNvSpPr/>
          <p:nvPr/>
        </p:nvSpPr>
        <p:spPr>
          <a:xfrm>
            <a:off x="941987" y="3745710"/>
            <a:ext cx="745600" cy="745600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2E7A4F5-C77A-4B7B-80BD-D1A2F17672B9}"/>
              </a:ext>
            </a:extLst>
          </p:cNvPr>
          <p:cNvSpPr/>
          <p:nvPr/>
        </p:nvSpPr>
        <p:spPr>
          <a:xfrm>
            <a:off x="941987" y="3741513"/>
            <a:ext cx="745600" cy="745600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0A4FB5AE-FC33-4DA4-BD2D-8C12B31B8BFB}"/>
              </a:ext>
            </a:extLst>
          </p:cNvPr>
          <p:cNvSpPr/>
          <p:nvPr/>
        </p:nvSpPr>
        <p:spPr>
          <a:xfrm>
            <a:off x="1793881" y="3706724"/>
            <a:ext cx="745600" cy="745600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id="{C1BE87A7-6F51-4924-B87E-744513E7D126}"/>
              </a:ext>
            </a:extLst>
          </p:cNvPr>
          <p:cNvSpPr/>
          <p:nvPr/>
        </p:nvSpPr>
        <p:spPr>
          <a:xfrm>
            <a:off x="1793881" y="3694935"/>
            <a:ext cx="745600" cy="745600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id="{0E7632CE-967A-4AF8-BED8-79E6F5DBF837}"/>
              </a:ext>
            </a:extLst>
          </p:cNvPr>
          <p:cNvSpPr/>
          <p:nvPr/>
        </p:nvSpPr>
        <p:spPr>
          <a:xfrm>
            <a:off x="2570455" y="3733746"/>
            <a:ext cx="768728" cy="768728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id="{AB860F5C-A600-4E9B-8D5E-C6F42791878F}"/>
              </a:ext>
            </a:extLst>
          </p:cNvPr>
          <p:cNvSpPr/>
          <p:nvPr/>
        </p:nvSpPr>
        <p:spPr>
          <a:xfrm>
            <a:off x="2563422" y="3706724"/>
            <a:ext cx="768728" cy="768728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Овал 42">
            <a:extLst>
              <a:ext uri="{FF2B5EF4-FFF2-40B4-BE49-F238E27FC236}">
                <a16:creationId xmlns:a16="http://schemas.microsoft.com/office/drawing/2014/main" id="{3DD341D5-7FEB-427D-B9C2-E63CCF56C9C0}"/>
              </a:ext>
            </a:extLst>
          </p:cNvPr>
          <p:cNvSpPr/>
          <p:nvPr/>
        </p:nvSpPr>
        <p:spPr>
          <a:xfrm>
            <a:off x="3394318" y="3690374"/>
            <a:ext cx="766148" cy="766148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Овал 43">
            <a:extLst>
              <a:ext uri="{FF2B5EF4-FFF2-40B4-BE49-F238E27FC236}">
                <a16:creationId xmlns:a16="http://schemas.microsoft.com/office/drawing/2014/main" id="{859CCF18-DD1D-4DF7-8169-047B890281F3}"/>
              </a:ext>
            </a:extLst>
          </p:cNvPr>
          <p:cNvSpPr/>
          <p:nvPr/>
        </p:nvSpPr>
        <p:spPr>
          <a:xfrm>
            <a:off x="3394318" y="3686177"/>
            <a:ext cx="766148" cy="766148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5C5B8F7D-5FE8-4BF2-93A4-DA449A92DE9C}"/>
              </a:ext>
            </a:extLst>
          </p:cNvPr>
          <p:cNvSpPr/>
          <p:nvPr/>
        </p:nvSpPr>
        <p:spPr>
          <a:xfrm>
            <a:off x="4202973" y="3746882"/>
            <a:ext cx="724301" cy="724301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6" name="Овал 45">
            <a:extLst>
              <a:ext uri="{FF2B5EF4-FFF2-40B4-BE49-F238E27FC236}">
                <a16:creationId xmlns:a16="http://schemas.microsoft.com/office/drawing/2014/main" id="{986AE514-1CDE-4973-8FE6-781EC3029228}"/>
              </a:ext>
            </a:extLst>
          </p:cNvPr>
          <p:cNvSpPr/>
          <p:nvPr/>
        </p:nvSpPr>
        <p:spPr>
          <a:xfrm>
            <a:off x="4202670" y="3752803"/>
            <a:ext cx="724301" cy="724301"/>
          </a:xfrm>
          <a:prstGeom prst="ellipse">
            <a:avLst/>
          </a:prstGeom>
          <a:solidFill>
            <a:srgbClr val="FF7C17"/>
          </a:solidFill>
          <a:ln>
            <a:solidFill>
              <a:srgbClr val="FF7C17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4C305174-9982-4418-977A-5896A8F07D58}"/>
              </a:ext>
            </a:extLst>
          </p:cNvPr>
          <p:cNvSpPr/>
          <p:nvPr/>
        </p:nvSpPr>
        <p:spPr>
          <a:xfrm>
            <a:off x="1337612" y="5343218"/>
            <a:ext cx="783675" cy="783675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Овал 47">
            <a:extLst>
              <a:ext uri="{FF2B5EF4-FFF2-40B4-BE49-F238E27FC236}">
                <a16:creationId xmlns:a16="http://schemas.microsoft.com/office/drawing/2014/main" id="{8D1719CE-D3C2-40F7-AB34-90BD5D5EF8F3}"/>
              </a:ext>
            </a:extLst>
          </p:cNvPr>
          <p:cNvSpPr/>
          <p:nvPr/>
        </p:nvSpPr>
        <p:spPr>
          <a:xfrm>
            <a:off x="1337612" y="5339021"/>
            <a:ext cx="783675" cy="783675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Овал 78">
            <a:extLst>
              <a:ext uri="{FF2B5EF4-FFF2-40B4-BE49-F238E27FC236}">
                <a16:creationId xmlns:a16="http://schemas.microsoft.com/office/drawing/2014/main" id="{BC927C49-07B2-4F8A-B904-E44DA74F0C54}"/>
              </a:ext>
            </a:extLst>
          </p:cNvPr>
          <p:cNvSpPr/>
          <p:nvPr/>
        </p:nvSpPr>
        <p:spPr>
          <a:xfrm>
            <a:off x="4234494" y="5355010"/>
            <a:ext cx="737028" cy="737028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>
            <a:extLst>
              <a:ext uri="{FF2B5EF4-FFF2-40B4-BE49-F238E27FC236}">
                <a16:creationId xmlns:a16="http://schemas.microsoft.com/office/drawing/2014/main" id="{97551EFD-169A-494D-B99B-39A410FB20B2}"/>
              </a:ext>
            </a:extLst>
          </p:cNvPr>
          <p:cNvSpPr/>
          <p:nvPr/>
        </p:nvSpPr>
        <p:spPr>
          <a:xfrm>
            <a:off x="4234494" y="5350813"/>
            <a:ext cx="737028" cy="737028"/>
          </a:xfrm>
          <a:prstGeom prst="ellipse">
            <a:avLst/>
          </a:prstGeom>
          <a:solidFill>
            <a:srgbClr val="D078E0"/>
          </a:solidFill>
          <a:ln>
            <a:solidFill>
              <a:srgbClr val="D078E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35995F67-42A3-4921-BE00-40506748985B}"/>
              </a:ext>
            </a:extLst>
          </p:cNvPr>
          <p:cNvSpPr/>
          <p:nvPr/>
        </p:nvSpPr>
        <p:spPr>
          <a:xfrm>
            <a:off x="569210" y="4540290"/>
            <a:ext cx="745553" cy="745553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DF6B021F-0042-49F2-86EA-5C3C55C5AB85}"/>
              </a:ext>
            </a:extLst>
          </p:cNvPr>
          <p:cNvSpPr/>
          <p:nvPr/>
        </p:nvSpPr>
        <p:spPr>
          <a:xfrm>
            <a:off x="569210" y="4536093"/>
            <a:ext cx="745553" cy="745553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5DB78D3B-0D7A-4F58-8561-B578716B916C}"/>
              </a:ext>
            </a:extLst>
          </p:cNvPr>
          <p:cNvSpPr/>
          <p:nvPr/>
        </p:nvSpPr>
        <p:spPr>
          <a:xfrm>
            <a:off x="1360827" y="4539056"/>
            <a:ext cx="715606" cy="745553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id="{27B5FFA9-C701-4AB1-8B48-BAC878239F98}"/>
              </a:ext>
            </a:extLst>
          </p:cNvPr>
          <p:cNvSpPr/>
          <p:nvPr/>
        </p:nvSpPr>
        <p:spPr>
          <a:xfrm>
            <a:off x="1362224" y="4531193"/>
            <a:ext cx="715606" cy="745553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59FED421-9291-4216-8E65-E77086941F47}"/>
              </a:ext>
            </a:extLst>
          </p:cNvPr>
          <p:cNvSpPr/>
          <p:nvPr/>
        </p:nvSpPr>
        <p:spPr>
          <a:xfrm>
            <a:off x="2174273" y="4515516"/>
            <a:ext cx="750397" cy="750397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16C901F0-541D-4EA1-A9E1-48BAC0BD7708}"/>
              </a:ext>
            </a:extLst>
          </p:cNvPr>
          <p:cNvSpPr/>
          <p:nvPr/>
        </p:nvSpPr>
        <p:spPr>
          <a:xfrm>
            <a:off x="2162893" y="4515516"/>
            <a:ext cx="750397" cy="750397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>
            <a:extLst>
              <a:ext uri="{FF2B5EF4-FFF2-40B4-BE49-F238E27FC236}">
                <a16:creationId xmlns:a16="http://schemas.microsoft.com/office/drawing/2014/main" id="{77676C9C-3BDC-4F09-9C5C-B02511E3C3C8}"/>
              </a:ext>
            </a:extLst>
          </p:cNvPr>
          <p:cNvSpPr/>
          <p:nvPr/>
        </p:nvSpPr>
        <p:spPr>
          <a:xfrm>
            <a:off x="2941831" y="4517737"/>
            <a:ext cx="760682" cy="760682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C43EB396-EBC8-48F9-B165-E82AF569E56D}"/>
              </a:ext>
            </a:extLst>
          </p:cNvPr>
          <p:cNvSpPr/>
          <p:nvPr/>
        </p:nvSpPr>
        <p:spPr>
          <a:xfrm>
            <a:off x="2941831" y="4517737"/>
            <a:ext cx="760682" cy="760682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id="{23DFBC31-4665-40B3-B633-8C26046D2BBD}"/>
              </a:ext>
            </a:extLst>
          </p:cNvPr>
          <p:cNvSpPr/>
          <p:nvPr/>
        </p:nvSpPr>
        <p:spPr>
          <a:xfrm>
            <a:off x="3824819" y="4550792"/>
            <a:ext cx="701458" cy="701458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Овал 41">
            <a:extLst>
              <a:ext uri="{FF2B5EF4-FFF2-40B4-BE49-F238E27FC236}">
                <a16:creationId xmlns:a16="http://schemas.microsoft.com/office/drawing/2014/main" id="{3AA5245E-93CF-4973-AB1F-BB820C46E6F9}"/>
              </a:ext>
            </a:extLst>
          </p:cNvPr>
          <p:cNvSpPr/>
          <p:nvPr/>
        </p:nvSpPr>
        <p:spPr>
          <a:xfrm>
            <a:off x="3824819" y="4558857"/>
            <a:ext cx="701458" cy="701458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Овал 52">
            <a:extLst>
              <a:ext uri="{FF2B5EF4-FFF2-40B4-BE49-F238E27FC236}">
                <a16:creationId xmlns:a16="http://schemas.microsoft.com/office/drawing/2014/main" id="{69DDE993-4776-4AD8-81EB-B0AAC7C6882E}"/>
              </a:ext>
            </a:extLst>
          </p:cNvPr>
          <p:cNvSpPr/>
          <p:nvPr/>
        </p:nvSpPr>
        <p:spPr>
          <a:xfrm>
            <a:off x="4602772" y="4543303"/>
            <a:ext cx="753553" cy="753553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4BB78325-3E46-4EEB-B853-BDE78EB47662}"/>
              </a:ext>
            </a:extLst>
          </p:cNvPr>
          <p:cNvSpPr/>
          <p:nvPr/>
        </p:nvSpPr>
        <p:spPr>
          <a:xfrm>
            <a:off x="4613042" y="4536093"/>
            <a:ext cx="753553" cy="753553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Овал 84">
            <a:extLst>
              <a:ext uri="{FF2B5EF4-FFF2-40B4-BE49-F238E27FC236}">
                <a16:creationId xmlns:a16="http://schemas.microsoft.com/office/drawing/2014/main" id="{C999DC09-E309-4E50-BF9C-CF0A84B4BCF8}"/>
              </a:ext>
            </a:extLst>
          </p:cNvPr>
          <p:cNvSpPr/>
          <p:nvPr/>
        </p:nvSpPr>
        <p:spPr>
          <a:xfrm>
            <a:off x="5416246" y="4522726"/>
            <a:ext cx="779402" cy="779402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Овал 85">
            <a:extLst>
              <a:ext uri="{FF2B5EF4-FFF2-40B4-BE49-F238E27FC236}">
                <a16:creationId xmlns:a16="http://schemas.microsoft.com/office/drawing/2014/main" id="{5797623F-829B-4BD8-BAF2-4EC34B5A8928}"/>
              </a:ext>
            </a:extLst>
          </p:cNvPr>
          <p:cNvSpPr/>
          <p:nvPr/>
        </p:nvSpPr>
        <p:spPr>
          <a:xfrm>
            <a:off x="5426516" y="4515516"/>
            <a:ext cx="779402" cy="779402"/>
          </a:xfrm>
          <a:prstGeom prst="ellipse">
            <a:avLst/>
          </a:prstGeom>
          <a:solidFill>
            <a:srgbClr val="28C501"/>
          </a:solidFill>
          <a:ln>
            <a:solidFill>
              <a:srgbClr val="28C501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309350-2E81-4133-A17D-6AC60ABE120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962" y="1388439"/>
            <a:ext cx="970289" cy="96301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036C60D-77B8-4316-9C85-1D2E69CD361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569" y="1889700"/>
            <a:ext cx="1474688" cy="95636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9DC2ACF-FD9F-459C-8076-BB5C550CCDC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3319" y="1981677"/>
            <a:ext cx="831822" cy="179017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FFDE3A5-5D2F-4230-AADA-C2438C95D1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384" b="98869" l="634" r="90893">
                        <a14:foregroundMark x1="30403" y1="8283" x2="32623" y2="18505"/>
                        <a14:foregroundMark x1="32623" y1="18505" x2="34708" y2="22061"/>
                        <a14:foregroundMark x1="30902" y1="9778" x2="54010" y2="18949"/>
                        <a14:foregroundMark x1="54010" y1="18949" x2="54010" y2="18949"/>
                        <a14:foregroundMark x1="58632" y1="29616" x2="64114" y2="39273"/>
                        <a14:foregroundMark x1="77073" y1="10949" x2="86226" y2="2384"/>
                        <a14:foregroundMark x1="86226" y1="2384" x2="86226" y2="2384"/>
                        <a14:foregroundMark x1="86543" y1="2384" x2="90893" y2="26061"/>
                        <a14:foregroundMark x1="90893" y1="26061" x2="90893" y2="26061"/>
                        <a14:foregroundMark x1="90893" y1="30505" x2="90394" y2="41939"/>
                        <a14:foregroundMark x1="90394" y1="41939" x2="90394" y2="41939"/>
                        <a14:foregroundMark x1="57635" y1="92000" x2="57635" y2="96606"/>
                        <a14:foregroundMark x1="27549" y1="98949" x2="35886" y2="98505"/>
                        <a14:foregroundMark x1="33213" y1="91556" x2="29225" y2="85051"/>
                        <a14:foregroundMark x1="29225" y1="85051" x2="29225" y2="85051"/>
                        <a14:foregroundMark x1="9606" y1="34828" x2="8790" y2="44000"/>
                        <a14:foregroundMark x1="8790" y1="44000" x2="8790" y2="44000"/>
                        <a14:foregroundMark x1="79746" y1="28444" x2="88401" y2="29172"/>
                        <a14:foregroundMark x1="67784" y1="43838" x2="75578" y2="43394"/>
                        <a14:foregroundMark x1="75578" y1="43394" x2="75578" y2="43394"/>
                        <a14:foregroundMark x1="10285" y1="33495" x2="6026" y2="42586"/>
                        <a14:foregroundMark x1="6026" y1="42586" x2="6570" y2="54505"/>
                        <a14:foregroundMark x1="6570" y1="54505" x2="15088" y2="65051"/>
                        <a14:foregroundMark x1="634" y1="42222" x2="1133" y2="4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370" y="5315920"/>
            <a:ext cx="1117131" cy="1253199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FADA0BAE-C1B5-439D-97E5-EB7368C6850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827" y="345635"/>
            <a:ext cx="1196942" cy="1076003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C295E28F-D34B-4A64-A956-A4FF3904982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4592" y="2568282"/>
            <a:ext cx="1155109" cy="122827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990781D8-4759-4F09-9079-3535059A1BD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12411" y="4161452"/>
            <a:ext cx="1379752" cy="1441534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3ABBAC1-DE8B-408A-9C3A-81DE073E054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78" y="200139"/>
            <a:ext cx="1352353" cy="1076003"/>
          </a:xfrm>
          <a:prstGeom prst="rect">
            <a:avLst/>
          </a:prstGeom>
        </p:spPr>
      </p:pic>
      <p:pic>
        <p:nvPicPr>
          <p:cNvPr id="1028" name="Picture 4" descr="Плюшевый мишка PNG">
            <a:extLst>
              <a:ext uri="{FF2B5EF4-FFF2-40B4-BE49-F238E27FC236}">
                <a16:creationId xmlns:a16="http://schemas.microsoft.com/office/drawing/2014/main" id="{995ECC9F-66E2-4BB0-A2F7-F52603C03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030" y="2905440"/>
            <a:ext cx="1162374" cy="1672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Хоккей шайба PNG">
            <a:extLst>
              <a:ext uri="{FF2B5EF4-FFF2-40B4-BE49-F238E27FC236}">
                <a16:creationId xmlns:a16="http://schemas.microsoft.com/office/drawing/2014/main" id="{39E1590E-C948-42E4-8ED2-8C6C28D52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224" y="338870"/>
            <a:ext cx="1441947" cy="698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Молоко кувшин PNG">
            <a:extLst>
              <a:ext uri="{FF2B5EF4-FFF2-40B4-BE49-F238E27FC236}">
                <a16:creationId xmlns:a16="http://schemas.microsoft.com/office/drawing/2014/main" id="{F0C679E8-F21C-481E-8689-6C42F6D26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383" y="505468"/>
            <a:ext cx="929826" cy="1064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Мешок Сумка Пакет - Бесплатная векторная графика на Pixabay">
            <a:extLst>
              <a:ext uri="{FF2B5EF4-FFF2-40B4-BE49-F238E27FC236}">
                <a16:creationId xmlns:a16="http://schemas.microsoft.com/office/drawing/2014/main" id="{2BDCD923-73C4-48BF-BA50-6A07CECD7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071" y="1911995"/>
            <a:ext cx="952881" cy="122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Подушка PNG клипарт изображения (картинки) с альфа каналом и прозрачным  фоном. Скачать бесплатно.">
            <a:extLst>
              <a:ext uri="{FF2B5EF4-FFF2-40B4-BE49-F238E27FC236}">
                <a16:creationId xmlns:a16="http://schemas.microsoft.com/office/drawing/2014/main" id="{2C7FFAF1-0821-46DB-952D-578D0AF0B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6420" y="3821932"/>
            <a:ext cx="936473" cy="94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Кружок &amp;quot;Юный шахматист&amp;quot; | Образовательная социальная сеть">
            <a:extLst>
              <a:ext uri="{FF2B5EF4-FFF2-40B4-BE49-F238E27FC236}">
                <a16:creationId xmlns:a16="http://schemas.microsoft.com/office/drawing/2014/main" id="{28DA56C5-C3EA-4F3D-8AD2-CFA2F43A9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056" y="1604527"/>
            <a:ext cx="1508130" cy="1272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31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43" fill="hold"/>
                                        <p:tgtEl>
                                          <p:spTgt spid="10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3" fill="hold"/>
                                        <p:tgtEl>
                                          <p:spTgt spid="9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43" fill="hold"/>
                                        <p:tgtEl>
                                          <p:spTgt spid="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443" fill="hold"/>
                                        <p:tgtEl>
                                          <p:spTgt spid="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443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443" fill="hold"/>
                                        <p:tgtEl>
                                          <p:spTgt spid="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443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6" dur="443" fill="hold"/>
                                        <p:tgtEl>
                                          <p:spTgt spid="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25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0" dur="443" fill="hold"/>
                                        <p:tgtEl>
                                          <p:spTgt spid="1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4" dur="443" fill="hold"/>
                                        <p:tgtEl>
                                          <p:spTgt spid="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25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25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43" fill="hold"/>
                                        <p:tgtEl>
                                          <p:spTgt spid="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25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25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43" fill="hold"/>
                                        <p:tgtEl>
                                          <p:spTgt spid="9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2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6" dur="443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2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250" fill="hold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25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 dur="443" fill="hold"/>
                                        <p:tgtEl>
                                          <p:spTgt spid="9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25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25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9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9" fill="hold">
                      <p:stCondLst>
                        <p:cond delay="0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443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25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80000">
                <p:cTn id="2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0"/>
                </p:tgtEl>
              </p:cMediaNode>
            </p:audio>
            <p:audio>
              <p:cMediaNode vol="80000">
                <p:cTn id="2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1"/>
                </p:tgtEl>
              </p:cMediaNode>
            </p:audio>
            <p:audio>
              <p:cMediaNode vol="80000">
                <p:cTn id="2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2"/>
                </p:tgtEl>
              </p:cMediaNode>
            </p:audio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3"/>
                </p:tgtEl>
              </p:cMediaNode>
            </p:audio>
            <p:audio>
              <p:cMediaNode vol="80000">
                <p:cTn id="2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  <p:audio>
              <p:cMediaNode vol="80000">
                <p:cTn id="2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5"/>
                </p:tgtEl>
              </p:cMediaNode>
            </p:audio>
            <p:audio>
              <p:cMediaNode vol="80000">
                <p:cTn id="2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6"/>
                </p:tgtEl>
              </p:cMediaNode>
            </p:audio>
            <p:audio>
              <p:cMediaNode vol="80000">
                <p:cTn id="2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7"/>
                </p:tgtEl>
              </p:cMediaNode>
            </p:audio>
            <p:audio>
              <p:cMediaNode vol="80000">
                <p:cTn id="2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  <p:audio>
              <p:cMediaNode vol="80000">
                <p:cTn id="2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9"/>
                </p:tgtEl>
              </p:cMediaNode>
            </p:audio>
            <p:audio>
              <p:cMediaNode vol="80000">
                <p:cTn id="2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0"/>
                </p:tgtEl>
              </p:cMediaNode>
            </p:audio>
            <p:audio>
              <p:cMediaNode vol="80000">
                <p:cTn id="2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1"/>
                </p:tgtEl>
              </p:cMediaNode>
            </p:audio>
            <p:audio>
              <p:cMediaNode vol="80000">
                <p:cTn id="2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"/>
                </p:tgtEl>
              </p:cMediaNode>
            </p:audio>
            <p:audio>
              <p:cMediaNode vol="80000">
                <p:cTn id="2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3"/>
                </p:tgtEl>
              </p:cMediaNode>
            </p:audio>
            <p:audio>
              <p:cMediaNode vol="80000">
                <p:cTn id="2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4"/>
                </p:tgtEl>
              </p:cMediaNode>
            </p:audio>
            <p:audio>
              <p:cMediaNode vol="80000">
                <p:cTn id="2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5"/>
                </p:tgtEl>
              </p:cMediaNode>
            </p:audio>
            <p:audio>
              <p:cMediaNode vol="80000">
                <p:cTn id="2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"/>
                </p:tgtEl>
              </p:cMediaNode>
            </p:audio>
            <p:audio>
              <p:cMediaNode vol="80000">
                <p:cTn id="2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7"/>
                </p:tgtEl>
              </p:cMediaNode>
            </p:audio>
            <p:audio>
              <p:cMediaNode vol="80000">
                <p:cTn id="2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8"/>
                </p:tgtEl>
              </p:cMediaNode>
            </p:audio>
            <p:seq concurrent="1" nextAc="seek">
              <p:cTn id="231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2" fill="hold">
                      <p:stCondLst>
                        <p:cond delay="0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7" dur="443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25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25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1" dur="443" fill="hold"/>
                                        <p:tgtEl>
                                          <p:spTgt spid="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6" dur="25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7" dur="25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8" dur="25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audio>
              <p:cMediaNode vol="80000">
                <p:cTn id="2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0"/>
                </p:tgtEl>
              </p:cMediaNode>
            </p:audio>
            <p:audio>
              <p:cMediaNode vol="80000">
                <p:cTn id="2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9"/>
                </p:tgtEl>
              </p:cMediaNode>
            </p:audio>
            <p:audio>
              <p:cMediaNode vol="80000">
                <p:cTn id="2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>
                <p:cTn id="2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80000">
                <p:cTn id="2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>
                <p:cTn id="2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seq concurrent="1" nextAc="seek">
              <p:cTn id="265" restart="whenNotActive" fill="hold" evtFilter="cancelBubble" nodeType="interactiveSeq">
                <p:stCondLst>
                  <p:cond evt="onClick" delay="0">
                    <p:tgtEl>
                      <p:spTgt spid="1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6" fill="hold">
                      <p:stCondLst>
                        <p:cond delay="0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6"/>
                  </p:tgtEl>
                </p:cond>
              </p:nextCondLst>
            </p:seq>
          </p:childTnLst>
        </p:cTn>
      </p:par>
    </p:tnLst>
    <p:bldLst>
      <p:bldP spid="137" grpId="0" animBg="1"/>
      <p:bldP spid="137" grpId="1" animBg="1"/>
      <p:bldP spid="23" grpId="0" animBg="1"/>
      <p:bldP spid="24" grpId="0" animBg="1"/>
      <p:bldP spid="21" grpId="0" animBg="1"/>
      <p:bldP spid="22" grpId="0" animBg="1"/>
      <p:bldP spid="19" grpId="0" animBg="1"/>
      <p:bldP spid="20" grpId="0" animBg="1"/>
      <p:bldP spid="29" grpId="0" animBg="1"/>
      <p:bldP spid="30" grpId="0" animBg="1"/>
      <p:bldP spid="27" grpId="0" animBg="1"/>
      <p:bldP spid="2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79" grpId="0" animBg="1"/>
      <p:bldP spid="80" grpId="0" animBg="1"/>
      <p:bldP spid="35" grpId="0" animBg="1"/>
      <p:bldP spid="36" grpId="0" animBg="1"/>
      <p:bldP spid="5" grpId="0" animBg="1"/>
      <p:bldP spid="6" grpId="0" animBg="1"/>
      <p:bldP spid="33" grpId="0" animBg="1"/>
      <p:bldP spid="34" grpId="0" animBg="1"/>
      <p:bldP spid="31" grpId="0" animBg="1"/>
      <p:bldP spid="32" grpId="0" animBg="1"/>
      <p:bldP spid="41" grpId="0" animBg="1"/>
      <p:bldP spid="42" grpId="0" animBg="1"/>
      <p:bldP spid="53" grpId="0" animBg="1"/>
      <p:bldP spid="54" grpId="0" animBg="1"/>
      <p:bldP spid="85" grpId="0" animBg="1"/>
      <p:bldP spid="8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32</Words>
  <Application>Microsoft Office PowerPoint</Application>
  <PresentationFormat>Широкоэкранный</PresentationFormat>
  <Paragraphs>24</Paragraphs>
  <Slides>2</Slides>
  <Notes>1</Notes>
  <HiddenSlides>0</HiddenSlides>
  <MMClips>25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79267091319</dc:creator>
  <cp:lastModifiedBy>79267091319</cp:lastModifiedBy>
  <cp:revision>32</cp:revision>
  <dcterms:created xsi:type="dcterms:W3CDTF">2021-09-24T10:22:40Z</dcterms:created>
  <dcterms:modified xsi:type="dcterms:W3CDTF">2021-09-27T15:08:41Z</dcterms:modified>
</cp:coreProperties>
</file>