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7" r:id="rId2"/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C501"/>
    <a:srgbClr val="FF7C17"/>
    <a:srgbClr val="D078E0"/>
    <a:srgbClr val="2DC4F9"/>
    <a:srgbClr val="FFEB2C"/>
    <a:srgbClr val="D2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634" y="52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8A7874-E80F-43BA-9886-E8CAF58941E2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F82A31-A79F-4431-AE07-4A9C73F23E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641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187045-DA10-4C92-9E58-254BCD2230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826D33A-0415-427B-9B85-4900B34E1F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54B0D9-6E09-4FA4-B9D0-8C07B3253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9D9B-E325-4E1F-B22D-78B586C39825}" type="datetime1">
              <a:rPr lang="ru-RU" smtClean="0"/>
              <a:t>25.09.2021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DE7951-3A28-4BDD-940C-451AE9DDF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666BA9-0BAE-4AFF-B89A-EB06969B1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66250-455A-4E26-825A-E332CFD74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726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0D989D-0140-47B5-A1FD-614DFAB5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08743E5-3CC4-441D-BB41-0E5F0500F5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F7AFB4-5B60-4CD9-B971-75D462CA8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2CAB-6F39-4325-A936-A043964FC657}" type="datetime1">
              <a:rPr lang="ru-RU" smtClean="0"/>
              <a:t>25.09.2021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746477-2816-4DA3-AB7D-D7E601137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61EB0D-1E5A-47DC-98F7-98C464BE4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66250-455A-4E26-825A-E332CFD74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029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3484186-E634-48DE-97FF-AA06F390B5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61E0EB-0699-44F7-90FE-04B6E797A3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4175EC-829F-40CC-AC78-E9802D82F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B4AAB-B8B1-43E9-93C9-6A84E0991768}" type="datetime1">
              <a:rPr lang="ru-RU" smtClean="0"/>
              <a:t>25.09.2021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0D6F42-DC5F-4FFA-AA72-79F8ABDA9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0EF325-A50D-4ECF-8942-AB41DB70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66250-455A-4E26-825A-E332CFD74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934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B8753-51C3-4329-B7F7-3C917DFC2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D64F37-FC2D-44E8-8F71-DB58BED0C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B7978D-485B-49EC-9E7F-89B45CB7C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E182-F447-412E-BD41-A3BA07C8854C}" type="datetime1">
              <a:rPr lang="ru-RU" smtClean="0"/>
              <a:t>25.09.2021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FDD60E-9754-4240-9FF5-8190E1572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36D04A-07FC-4336-931C-324DCBF12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66250-455A-4E26-825A-E332CFD74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68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64BF05-51EC-443E-AE1E-ABBC4B327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69FC80-40E3-499A-8D39-88BDA9E08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BC9E1C-9FB1-483C-BE7A-D6165D2EF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E116E-A9BF-4AD9-9575-98F061CDF353}" type="datetime1">
              <a:rPr lang="ru-RU" smtClean="0"/>
              <a:t>25.09.2021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7C789C-684A-4848-A771-57231B3C1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61FDCD-6BF4-4AF5-839A-0F4DA16DC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66250-455A-4E26-825A-E332CFD74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922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1372C-CB84-4EA2-9701-3881CD4A8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B24CC6-191A-4D6C-A2BC-507020C67C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F21EFF5-0A9B-4AC9-8603-1A2BCA6E4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E2783A-3C55-4576-8E7A-B48082B8C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5BCDD-4B9D-4FA7-A3C7-9718D6D41EC7}" type="datetime1">
              <a:rPr lang="ru-RU" smtClean="0"/>
              <a:t>25.09.2021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C3153B-4071-4D9B-B677-FBC5BE85E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FC4FCD-B204-4486-93A7-AE4D7AE65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66250-455A-4E26-825A-E332CFD74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238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6FF072-DB69-49A6-B6F2-1E966754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732649-E129-4650-ADCE-DE08CE03A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1E1937-56B5-4E1F-94EB-E757E9DD2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059C554-13DB-45BF-AFFF-4B62B20F18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5025643-B154-41F0-85C0-1095D1CC58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AE4A92F-379C-475B-92DD-DCBCA8320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1E031-9DAA-42CE-92E5-8668506EB94D}" type="datetime1">
              <a:rPr lang="ru-RU" smtClean="0"/>
              <a:t>25.09.2021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567E4B-4E1F-4799-9DB8-ED284A749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1DDF7C4-F578-4474-9D74-43109441E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66250-455A-4E26-825A-E332CFD74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860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EB54AC-D5DC-47C8-9584-C8AAEB2D4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1DA61BE-004B-4371-AF41-9FAAAB366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C29B9-A3CA-478B-B6B4-ACE97DDE4424}" type="datetime1">
              <a:rPr lang="ru-RU" smtClean="0"/>
              <a:t>25.09.2021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8E25005-CA61-405F-88F0-8912E17D7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9A50FE2-0957-4568-B113-DA836079A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66250-455A-4E26-825A-E332CFD74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403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5542D0B-604E-43C6-8361-A1C747CF2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06F60-36A7-49A6-B7C5-72F40BE2154B}" type="datetime1">
              <a:rPr lang="ru-RU" smtClean="0"/>
              <a:t>25.09.2021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7A32813-4EDD-4038-B922-7EA0B61C7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E3FBAA8-7EDA-41A5-9F4D-42DFB4D16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66250-455A-4E26-825A-E332CFD74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81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089E7F-EA57-4610-A828-72A5B0608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79014A-619E-41E9-93D1-FF085C319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CAA7F6-0128-44DF-A8CE-2B01FBB03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9C8151-AC35-46EE-A44A-BC0E9D5B9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35CA8-7F73-4CDE-9A97-84A1673DDAA2}" type="datetime1">
              <a:rPr lang="ru-RU" smtClean="0"/>
              <a:t>25.09.2021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316B0C-D806-4A3A-A434-CB354127A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947728-2EFB-426A-9E11-B142D21A6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66250-455A-4E26-825A-E332CFD74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429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4B33FB-AE68-46CA-A330-DFD721E46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2CB0155-E2CF-4EE8-BCED-175B77F362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22B5A9-4B5C-4475-B4BB-56F9970EF2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851FD9-B09D-4249-AA6F-D396CD429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DF7E2-6526-4F81-A491-EB41E6A7A3FD}" type="datetime1">
              <a:rPr lang="ru-RU" smtClean="0"/>
              <a:t>25.09.2021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168BFF-EF14-4476-9C06-4A1A76558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4BF187-E71C-4D0D-9DE3-2F84544CE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66250-455A-4E26-825A-E332CFD74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007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7513BF-3CA2-4260-8DCF-71C84C0A9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B07780-10C5-42EC-AC0C-BF8BDE8CD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91EBCA-BB99-49D3-A501-7352AE5B7B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FA7A3-6E42-4C1A-91D4-D94450B0B6EE}" type="datetime1">
              <a:rPr lang="ru-RU" smtClean="0"/>
              <a:t>25.09.2021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A9CC01-D31B-4CA2-A1B0-8C54C86FD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7697E1-DF52-4470-B2BA-73DDE64198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66250-455A-4E26-825A-E332CFD74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466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image" Target="../media/image1.jpg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1EAD2C-F9EE-45F4-AC51-7F696F1F29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66" t="18368" r="30519" b="19091"/>
          <a:stretch/>
        </p:blipFill>
        <p:spPr>
          <a:xfrm rot="20592674">
            <a:off x="2939868" y="268746"/>
            <a:ext cx="4124974" cy="6646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D31814AD-0E91-4D57-814A-4DF77720B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SHOP-LOGO.RU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3934FA-A2BD-4E6B-B1FA-126EC6925417}"/>
              </a:ext>
            </a:extLst>
          </p:cNvPr>
          <p:cNvSpPr txBox="1"/>
          <p:nvPr/>
        </p:nvSpPr>
        <p:spPr>
          <a:xfrm>
            <a:off x="4255160" y="2095579"/>
            <a:ext cx="3681680" cy="1736646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9600" b="1" dirty="0">
                <a:ln/>
                <a:solidFill>
                  <a:schemeClr val="accent4"/>
                </a:solidFill>
              </a:rPr>
              <a:t>POP IT</a:t>
            </a:r>
            <a:endParaRPr lang="ru-RU" sz="9600" b="1" dirty="0">
              <a:ln/>
              <a:solidFill>
                <a:schemeClr val="accent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0A7AEF-C44F-40B1-804C-32B00FDA9009}"/>
              </a:ext>
            </a:extLst>
          </p:cNvPr>
          <p:cNvSpPr txBox="1"/>
          <p:nvPr/>
        </p:nvSpPr>
        <p:spPr>
          <a:xfrm>
            <a:off x="3877685" y="4226560"/>
            <a:ext cx="4533068" cy="1191816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200" b="1" dirty="0">
                <a:ln/>
                <a:solidFill>
                  <a:schemeClr val="accent4"/>
                </a:solidFill>
              </a:rPr>
              <a:t>Автоматизация звука Л </a:t>
            </a:r>
          </a:p>
          <a:p>
            <a:pPr algn="ctr"/>
            <a:r>
              <a:rPr lang="ru-RU" sz="3200" b="1" dirty="0">
                <a:ln/>
                <a:solidFill>
                  <a:schemeClr val="accent4"/>
                </a:solidFill>
              </a:rPr>
              <a:t>в словах</a:t>
            </a:r>
          </a:p>
        </p:txBody>
      </p:sp>
    </p:spTree>
    <p:extLst>
      <p:ext uri="{BB962C8B-B14F-4D97-AF65-F5344CB8AC3E}">
        <p14:creationId xmlns:p14="http://schemas.microsoft.com/office/powerpoint/2010/main" val="1990051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A8237638-8876-4E40-85E0-7E785DAE89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69579" y="2170586"/>
            <a:ext cx="442623" cy="442622"/>
          </a:xfrm>
          <a:prstGeom prst="rect">
            <a:avLst/>
          </a:prstGeom>
        </p:spPr>
      </p:pic>
      <p:pic>
        <p:nvPicPr>
          <p:cNvPr id="104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91C638C1-13D2-491C-AFAE-BE8EEF8DA8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28649" y="2478037"/>
            <a:ext cx="442623" cy="442622"/>
          </a:xfrm>
          <a:prstGeom prst="rect">
            <a:avLst/>
          </a:prstGeom>
        </p:spPr>
      </p:pic>
      <p:pic>
        <p:nvPicPr>
          <p:cNvPr id="105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7540A3B7-9FD8-42B1-9B3D-EFF6D7F332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81049" y="2630437"/>
            <a:ext cx="442623" cy="442622"/>
          </a:xfrm>
          <a:prstGeom prst="rect">
            <a:avLst/>
          </a:prstGeom>
        </p:spPr>
      </p:pic>
      <p:pic>
        <p:nvPicPr>
          <p:cNvPr id="106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7B0627DD-66DC-42E9-AF18-563B0604CB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33449" y="2782837"/>
            <a:ext cx="442623" cy="442622"/>
          </a:xfrm>
          <a:prstGeom prst="rect">
            <a:avLst/>
          </a:prstGeom>
        </p:spPr>
      </p:pic>
      <p:pic>
        <p:nvPicPr>
          <p:cNvPr id="100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C58762D4-81CA-4C38-8453-F0CCDDD0F9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99941" y="3117346"/>
            <a:ext cx="442623" cy="442622"/>
          </a:xfrm>
          <a:prstGeom prst="rect">
            <a:avLst/>
          </a:prstGeom>
        </p:spPr>
      </p:pic>
      <p:pic>
        <p:nvPicPr>
          <p:cNvPr id="101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ECD14F15-57B2-4F1C-BA50-25591C4112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10211" y="3436942"/>
            <a:ext cx="442623" cy="442622"/>
          </a:xfrm>
          <a:prstGeom prst="rect">
            <a:avLst/>
          </a:prstGeom>
        </p:spPr>
      </p:pic>
      <p:pic>
        <p:nvPicPr>
          <p:cNvPr id="102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077E2C71-58F2-41D1-8CD6-A91F7C1E20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80846" y="2129342"/>
            <a:ext cx="442623" cy="442622"/>
          </a:xfrm>
          <a:prstGeom prst="rect">
            <a:avLst/>
          </a:prstGeom>
        </p:spPr>
      </p:pic>
      <p:pic>
        <p:nvPicPr>
          <p:cNvPr id="107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52C78688-A5CA-41CB-881F-48C3874242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85849" y="2935237"/>
            <a:ext cx="442623" cy="442622"/>
          </a:xfrm>
          <a:prstGeom prst="rect">
            <a:avLst/>
          </a:prstGeom>
        </p:spPr>
      </p:pic>
      <p:pic>
        <p:nvPicPr>
          <p:cNvPr id="108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C87BE5FF-F49F-432A-A803-CD523705B0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38249" y="3087637"/>
            <a:ext cx="442623" cy="442622"/>
          </a:xfrm>
          <a:prstGeom prst="rect">
            <a:avLst/>
          </a:prstGeom>
        </p:spPr>
      </p:pic>
      <p:pic>
        <p:nvPicPr>
          <p:cNvPr id="1050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00A7D82D-3E58-4949-8CAF-59D226E1C8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21922" y="2309668"/>
            <a:ext cx="442623" cy="442622"/>
          </a:xfrm>
          <a:prstGeom prst="rect">
            <a:avLst/>
          </a:prstGeom>
        </p:spPr>
      </p:pic>
      <p:pic>
        <p:nvPicPr>
          <p:cNvPr id="91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88875436-3ED9-4293-9688-8E86A38A8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94998" y="3072717"/>
            <a:ext cx="442623" cy="442622"/>
          </a:xfrm>
          <a:prstGeom prst="rect">
            <a:avLst/>
          </a:prstGeom>
        </p:spPr>
      </p:pic>
      <p:pic>
        <p:nvPicPr>
          <p:cNvPr id="92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AB05E7C2-1CBB-4343-988A-45558FC975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09826" y="3565985"/>
            <a:ext cx="442623" cy="442622"/>
          </a:xfrm>
          <a:prstGeom prst="rect">
            <a:avLst/>
          </a:prstGeom>
        </p:spPr>
      </p:pic>
      <p:pic>
        <p:nvPicPr>
          <p:cNvPr id="93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DD5CF97B-F48C-416C-845E-AC2D17847A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0494" y="3117346"/>
            <a:ext cx="442623" cy="442622"/>
          </a:xfrm>
          <a:prstGeom prst="rect">
            <a:avLst/>
          </a:prstGeom>
        </p:spPr>
      </p:pic>
      <p:pic>
        <p:nvPicPr>
          <p:cNvPr id="94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7A85DCB9-ED98-4368-902A-34A57942C6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62226" y="3718385"/>
            <a:ext cx="442623" cy="442622"/>
          </a:xfrm>
          <a:prstGeom prst="rect">
            <a:avLst/>
          </a:prstGeom>
        </p:spPr>
      </p:pic>
      <p:pic>
        <p:nvPicPr>
          <p:cNvPr id="95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F22B6AC7-77D8-44A4-ADCD-D6E573D29A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8414" y="3346544"/>
            <a:ext cx="442623" cy="442622"/>
          </a:xfrm>
          <a:prstGeom prst="rect">
            <a:avLst/>
          </a:prstGeom>
        </p:spPr>
      </p:pic>
      <p:pic>
        <p:nvPicPr>
          <p:cNvPr id="96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A42D5F5A-6CED-4F25-8471-6BC6E84AAA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76969" y="1847878"/>
            <a:ext cx="442623" cy="442622"/>
          </a:xfrm>
          <a:prstGeom prst="rect">
            <a:avLst/>
          </a:prstGeom>
        </p:spPr>
      </p:pic>
      <p:pic>
        <p:nvPicPr>
          <p:cNvPr id="97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67AE0833-5A28-4596-85CE-9E5EE8F039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9940" y="1697797"/>
            <a:ext cx="442623" cy="480958"/>
          </a:xfrm>
          <a:prstGeom prst="rect">
            <a:avLst/>
          </a:prstGeom>
        </p:spPr>
      </p:pic>
      <p:pic>
        <p:nvPicPr>
          <p:cNvPr id="98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112B0FA5-E014-4ECF-A39C-7F022E8149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2340" y="1850197"/>
            <a:ext cx="442623" cy="480958"/>
          </a:xfrm>
          <a:prstGeom prst="rect">
            <a:avLst/>
          </a:prstGeom>
        </p:spPr>
      </p:pic>
      <p:pic>
        <p:nvPicPr>
          <p:cNvPr id="99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E3A539E0-3390-4685-AB0D-D377779E68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94740" y="2002597"/>
            <a:ext cx="442623" cy="480958"/>
          </a:xfrm>
          <a:prstGeom prst="rect">
            <a:avLst/>
          </a:prstGeom>
        </p:spPr>
      </p:pic>
      <p:pic>
        <p:nvPicPr>
          <p:cNvPr id="89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712B95C6-51E4-4E57-9087-3EF1E31552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21979" y="2322986"/>
            <a:ext cx="442623" cy="442622"/>
          </a:xfrm>
          <a:prstGeom prst="rect">
            <a:avLst/>
          </a:prstGeom>
        </p:spPr>
      </p:pic>
      <p:pic>
        <p:nvPicPr>
          <p:cNvPr id="90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36F221C4-F8CC-4283-82D5-008CD09D20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3246" y="2281742"/>
            <a:ext cx="442623" cy="442622"/>
          </a:xfrm>
          <a:prstGeom prst="rect">
            <a:avLst/>
          </a:prstGeom>
        </p:spPr>
      </p:pic>
      <p:pic>
        <p:nvPicPr>
          <p:cNvPr id="109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3A6CB813-CAB0-4BA5-8A83-A4E1127282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5646" y="2434142"/>
            <a:ext cx="442623" cy="442622"/>
          </a:xfrm>
          <a:prstGeom prst="rect">
            <a:avLst/>
          </a:prstGeom>
        </p:spPr>
      </p:pic>
      <p:pic>
        <p:nvPicPr>
          <p:cNvPr id="110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E5C5846A-63C9-4319-9619-F10269AB4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90649" y="3240037"/>
            <a:ext cx="442623" cy="442622"/>
          </a:xfrm>
          <a:prstGeom prst="rect">
            <a:avLst/>
          </a:prstGeom>
        </p:spPr>
      </p:pic>
      <p:pic>
        <p:nvPicPr>
          <p:cNvPr id="111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05E7FBD3-175A-4839-9658-F5E274499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43049" y="3392437"/>
            <a:ext cx="442623" cy="442622"/>
          </a:xfrm>
          <a:prstGeom prst="rect">
            <a:avLst/>
          </a:prstGeom>
        </p:spPr>
      </p:pic>
      <p:pic>
        <p:nvPicPr>
          <p:cNvPr id="112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7460DACC-6B76-44FD-B97D-EE472365F4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38046" y="2586542"/>
            <a:ext cx="442623" cy="44262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5C1755-909A-468E-9100-87063778C9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66" t="18368" r="30519" b="19091"/>
          <a:stretch/>
        </p:blipFill>
        <p:spPr>
          <a:xfrm rot="20592674">
            <a:off x="6990595" y="116939"/>
            <a:ext cx="4627513" cy="6817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5DB78D3B-0D7A-4F58-8561-B578716B916C}"/>
              </a:ext>
            </a:extLst>
          </p:cNvPr>
          <p:cNvSpPr/>
          <p:nvPr/>
        </p:nvSpPr>
        <p:spPr>
          <a:xfrm>
            <a:off x="8390201" y="3232911"/>
            <a:ext cx="854766" cy="854766"/>
          </a:xfrm>
          <a:prstGeom prst="ellipse">
            <a:avLst/>
          </a:prstGeom>
          <a:solidFill>
            <a:srgbClr val="28C501"/>
          </a:solidFill>
          <a:ln>
            <a:solidFill>
              <a:srgbClr val="28C50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27B5FFA9-C701-4AB1-8B48-BAC878239F98}"/>
              </a:ext>
            </a:extLst>
          </p:cNvPr>
          <p:cNvSpPr/>
          <p:nvPr/>
        </p:nvSpPr>
        <p:spPr>
          <a:xfrm>
            <a:off x="8412453" y="3232911"/>
            <a:ext cx="854766" cy="854766"/>
          </a:xfrm>
          <a:prstGeom prst="ellipse">
            <a:avLst/>
          </a:prstGeom>
          <a:solidFill>
            <a:srgbClr val="28C501"/>
          </a:solidFill>
          <a:ln>
            <a:solidFill>
              <a:srgbClr val="28C50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2D0B8443-A2B4-4E46-9357-7CCF96E4A497}"/>
              </a:ext>
            </a:extLst>
          </p:cNvPr>
          <p:cNvSpPr/>
          <p:nvPr/>
        </p:nvSpPr>
        <p:spPr>
          <a:xfrm>
            <a:off x="7225722" y="1740563"/>
            <a:ext cx="854766" cy="854766"/>
          </a:xfrm>
          <a:prstGeom prst="ellipse">
            <a:avLst/>
          </a:prstGeom>
          <a:solidFill>
            <a:srgbClr val="FF7C17"/>
          </a:solidFill>
          <a:ln>
            <a:solidFill>
              <a:srgbClr val="FF7C17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F702B728-E439-4961-942F-8FB0F21956F2}"/>
              </a:ext>
            </a:extLst>
          </p:cNvPr>
          <p:cNvSpPr/>
          <p:nvPr/>
        </p:nvSpPr>
        <p:spPr>
          <a:xfrm>
            <a:off x="7225722" y="1736366"/>
            <a:ext cx="854766" cy="854766"/>
          </a:xfrm>
          <a:prstGeom prst="ellipse">
            <a:avLst/>
          </a:prstGeom>
          <a:solidFill>
            <a:srgbClr val="FF7C17"/>
          </a:solidFill>
          <a:ln>
            <a:solidFill>
              <a:srgbClr val="FF7C17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E8B25B42-14C1-45A8-B0FE-F31BD6448CD3}"/>
              </a:ext>
            </a:extLst>
          </p:cNvPr>
          <p:cNvSpPr/>
          <p:nvPr/>
        </p:nvSpPr>
        <p:spPr>
          <a:xfrm>
            <a:off x="8356712" y="525449"/>
            <a:ext cx="854766" cy="854766"/>
          </a:xfrm>
          <a:prstGeom prst="ellipse">
            <a:avLst/>
          </a:prstGeom>
          <a:solidFill>
            <a:srgbClr val="D20001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F77CA6C7-E11E-497A-A7B8-82C4690A2F90}"/>
              </a:ext>
            </a:extLst>
          </p:cNvPr>
          <p:cNvSpPr/>
          <p:nvPr/>
        </p:nvSpPr>
        <p:spPr>
          <a:xfrm>
            <a:off x="8356712" y="521252"/>
            <a:ext cx="854766" cy="854766"/>
          </a:xfrm>
          <a:prstGeom prst="ellipse">
            <a:avLst/>
          </a:prstGeom>
          <a:solidFill>
            <a:srgbClr val="D20001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EB9216A1-16A4-4828-A74D-1690FEDCA5F7}"/>
              </a:ext>
            </a:extLst>
          </p:cNvPr>
          <p:cNvSpPr/>
          <p:nvPr/>
        </p:nvSpPr>
        <p:spPr>
          <a:xfrm>
            <a:off x="7490902" y="795572"/>
            <a:ext cx="854766" cy="854766"/>
          </a:xfrm>
          <a:prstGeom prst="ellipse">
            <a:avLst/>
          </a:prstGeom>
          <a:solidFill>
            <a:srgbClr val="D20001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CA3AA7A4-108F-4AC2-85F2-DCC359DBB088}"/>
              </a:ext>
            </a:extLst>
          </p:cNvPr>
          <p:cNvSpPr/>
          <p:nvPr/>
        </p:nvSpPr>
        <p:spPr>
          <a:xfrm>
            <a:off x="7490902" y="791375"/>
            <a:ext cx="854766" cy="854766"/>
          </a:xfrm>
          <a:prstGeom prst="ellipse">
            <a:avLst/>
          </a:prstGeom>
          <a:solidFill>
            <a:srgbClr val="D20001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0A4FB5AE-FC33-4DA4-BD2D-8C12B31B8BFB}"/>
              </a:ext>
            </a:extLst>
          </p:cNvPr>
          <p:cNvSpPr/>
          <p:nvPr/>
        </p:nvSpPr>
        <p:spPr>
          <a:xfrm>
            <a:off x="8144649" y="1478438"/>
            <a:ext cx="854766" cy="854766"/>
          </a:xfrm>
          <a:prstGeom prst="ellipse">
            <a:avLst/>
          </a:prstGeom>
          <a:solidFill>
            <a:srgbClr val="FF7C17"/>
          </a:solidFill>
          <a:ln>
            <a:solidFill>
              <a:srgbClr val="FF7C17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C1BE87A7-6F51-4924-B87E-744513E7D126}"/>
              </a:ext>
            </a:extLst>
          </p:cNvPr>
          <p:cNvSpPr/>
          <p:nvPr/>
        </p:nvSpPr>
        <p:spPr>
          <a:xfrm>
            <a:off x="8144649" y="1474241"/>
            <a:ext cx="854766" cy="854766"/>
          </a:xfrm>
          <a:prstGeom prst="ellipse">
            <a:avLst/>
          </a:prstGeom>
          <a:solidFill>
            <a:srgbClr val="FF7C17"/>
          </a:solidFill>
          <a:ln>
            <a:solidFill>
              <a:srgbClr val="FF7C17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B938BCBB-04EE-4DA7-BD33-CC3E57F82CC3}"/>
              </a:ext>
            </a:extLst>
          </p:cNvPr>
          <p:cNvSpPr/>
          <p:nvPr/>
        </p:nvSpPr>
        <p:spPr>
          <a:xfrm>
            <a:off x="9038950" y="1222955"/>
            <a:ext cx="854766" cy="854766"/>
          </a:xfrm>
          <a:prstGeom prst="ellipse">
            <a:avLst/>
          </a:prstGeom>
          <a:solidFill>
            <a:srgbClr val="FF7C17"/>
          </a:solidFill>
          <a:ln>
            <a:solidFill>
              <a:srgbClr val="FF7C17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D2E7A4F5-C77A-4B7B-80BD-D1A2F17672B9}"/>
              </a:ext>
            </a:extLst>
          </p:cNvPr>
          <p:cNvSpPr/>
          <p:nvPr/>
        </p:nvSpPr>
        <p:spPr>
          <a:xfrm>
            <a:off x="9038950" y="1218758"/>
            <a:ext cx="854766" cy="854766"/>
          </a:xfrm>
          <a:prstGeom prst="ellipse">
            <a:avLst/>
          </a:prstGeom>
          <a:solidFill>
            <a:srgbClr val="FF7C17"/>
          </a:solidFill>
          <a:ln>
            <a:solidFill>
              <a:srgbClr val="FF7C17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77676C9C-3BDC-4F09-9C5C-B02511E3C3C8}"/>
              </a:ext>
            </a:extLst>
          </p:cNvPr>
          <p:cNvSpPr/>
          <p:nvPr/>
        </p:nvSpPr>
        <p:spPr>
          <a:xfrm>
            <a:off x="10199810" y="2715526"/>
            <a:ext cx="854766" cy="854766"/>
          </a:xfrm>
          <a:prstGeom prst="ellipse">
            <a:avLst/>
          </a:prstGeom>
          <a:solidFill>
            <a:srgbClr val="28C501"/>
          </a:solidFill>
          <a:ln>
            <a:solidFill>
              <a:srgbClr val="28C50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C43EB396-EBC8-48F9-B165-E82AF569E56D}"/>
              </a:ext>
            </a:extLst>
          </p:cNvPr>
          <p:cNvSpPr/>
          <p:nvPr/>
        </p:nvSpPr>
        <p:spPr>
          <a:xfrm>
            <a:off x="10199810" y="2715526"/>
            <a:ext cx="854766" cy="854766"/>
          </a:xfrm>
          <a:prstGeom prst="ellipse">
            <a:avLst/>
          </a:prstGeom>
          <a:solidFill>
            <a:srgbClr val="28C501"/>
          </a:solidFill>
          <a:ln>
            <a:solidFill>
              <a:srgbClr val="28C50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59FED421-9291-4216-8E65-E77086941F47}"/>
              </a:ext>
            </a:extLst>
          </p:cNvPr>
          <p:cNvSpPr/>
          <p:nvPr/>
        </p:nvSpPr>
        <p:spPr>
          <a:xfrm>
            <a:off x="9293024" y="2969316"/>
            <a:ext cx="854766" cy="854766"/>
          </a:xfrm>
          <a:prstGeom prst="ellipse">
            <a:avLst/>
          </a:prstGeom>
          <a:solidFill>
            <a:srgbClr val="28C501"/>
          </a:solidFill>
          <a:ln>
            <a:solidFill>
              <a:srgbClr val="28C50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16C901F0-541D-4EA1-A9E1-48BAC0BD7708}"/>
              </a:ext>
            </a:extLst>
          </p:cNvPr>
          <p:cNvSpPr/>
          <p:nvPr/>
        </p:nvSpPr>
        <p:spPr>
          <a:xfrm>
            <a:off x="9308981" y="2939515"/>
            <a:ext cx="854766" cy="854766"/>
          </a:xfrm>
          <a:prstGeom prst="ellipse">
            <a:avLst/>
          </a:prstGeom>
          <a:solidFill>
            <a:srgbClr val="28C501"/>
          </a:solidFill>
          <a:ln>
            <a:solidFill>
              <a:srgbClr val="28C50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35995F67-42A3-4921-BE00-40506748985B}"/>
              </a:ext>
            </a:extLst>
          </p:cNvPr>
          <p:cNvSpPr/>
          <p:nvPr/>
        </p:nvSpPr>
        <p:spPr>
          <a:xfrm>
            <a:off x="7501946" y="3472768"/>
            <a:ext cx="854766" cy="854766"/>
          </a:xfrm>
          <a:prstGeom prst="ellipse">
            <a:avLst/>
          </a:prstGeom>
          <a:solidFill>
            <a:srgbClr val="28C501"/>
          </a:solidFill>
          <a:ln>
            <a:solidFill>
              <a:srgbClr val="28C50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DF6B021F-0042-49F2-86EA-5C3C55C5AB85}"/>
              </a:ext>
            </a:extLst>
          </p:cNvPr>
          <p:cNvSpPr/>
          <p:nvPr/>
        </p:nvSpPr>
        <p:spPr>
          <a:xfrm>
            <a:off x="7501946" y="3468571"/>
            <a:ext cx="854766" cy="854766"/>
          </a:xfrm>
          <a:prstGeom prst="ellipse">
            <a:avLst/>
          </a:prstGeom>
          <a:solidFill>
            <a:srgbClr val="28C501"/>
          </a:solidFill>
          <a:ln>
            <a:solidFill>
              <a:srgbClr val="28C50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0E7632CE-967A-4AF8-BED8-79E6F5DBF837}"/>
              </a:ext>
            </a:extLst>
          </p:cNvPr>
          <p:cNvSpPr/>
          <p:nvPr/>
        </p:nvSpPr>
        <p:spPr>
          <a:xfrm>
            <a:off x="7278314" y="2674902"/>
            <a:ext cx="854766" cy="854766"/>
          </a:xfrm>
          <a:prstGeom prst="ellipse">
            <a:avLst/>
          </a:prstGeom>
          <a:solidFill>
            <a:srgbClr val="FFEB2C"/>
          </a:solidFill>
          <a:ln>
            <a:solidFill>
              <a:srgbClr val="FFEB2C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AB860F5C-A600-4E9B-8D5E-C6F42791878F}"/>
              </a:ext>
            </a:extLst>
          </p:cNvPr>
          <p:cNvSpPr/>
          <p:nvPr/>
        </p:nvSpPr>
        <p:spPr>
          <a:xfrm>
            <a:off x="7278314" y="2670705"/>
            <a:ext cx="854766" cy="854766"/>
          </a:xfrm>
          <a:prstGeom prst="ellipse">
            <a:avLst/>
          </a:prstGeom>
          <a:solidFill>
            <a:srgbClr val="FFEB2C"/>
          </a:solidFill>
          <a:ln>
            <a:solidFill>
              <a:srgbClr val="FFEB2C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23DFBC31-4665-40B3-B633-8C26046D2BBD}"/>
              </a:ext>
            </a:extLst>
          </p:cNvPr>
          <p:cNvSpPr/>
          <p:nvPr/>
        </p:nvSpPr>
        <p:spPr>
          <a:xfrm>
            <a:off x="9029673" y="2151327"/>
            <a:ext cx="854766" cy="854766"/>
          </a:xfrm>
          <a:prstGeom prst="ellipse">
            <a:avLst/>
          </a:prstGeom>
          <a:solidFill>
            <a:srgbClr val="FFEB2C"/>
          </a:solidFill>
          <a:ln>
            <a:solidFill>
              <a:srgbClr val="FFEB2C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3AA5245E-93CF-4973-AB1F-BB820C46E6F9}"/>
              </a:ext>
            </a:extLst>
          </p:cNvPr>
          <p:cNvSpPr/>
          <p:nvPr/>
        </p:nvSpPr>
        <p:spPr>
          <a:xfrm>
            <a:off x="9038950" y="2133932"/>
            <a:ext cx="854766" cy="854766"/>
          </a:xfrm>
          <a:prstGeom prst="ellipse">
            <a:avLst/>
          </a:prstGeom>
          <a:solidFill>
            <a:srgbClr val="FFEB2C"/>
          </a:solidFill>
          <a:ln>
            <a:solidFill>
              <a:srgbClr val="FFEB2C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3DD341D5-7FEB-427D-B9C2-E63CCF56C9C0}"/>
              </a:ext>
            </a:extLst>
          </p:cNvPr>
          <p:cNvSpPr/>
          <p:nvPr/>
        </p:nvSpPr>
        <p:spPr>
          <a:xfrm>
            <a:off x="9928281" y="1856884"/>
            <a:ext cx="854766" cy="854766"/>
          </a:xfrm>
          <a:prstGeom prst="ellipse">
            <a:avLst/>
          </a:prstGeom>
          <a:solidFill>
            <a:srgbClr val="FFEB2C"/>
          </a:solidFill>
          <a:ln>
            <a:solidFill>
              <a:srgbClr val="FFEB2C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859CCF18-DD1D-4DF7-8169-047B890281F3}"/>
              </a:ext>
            </a:extLst>
          </p:cNvPr>
          <p:cNvSpPr/>
          <p:nvPr/>
        </p:nvSpPr>
        <p:spPr>
          <a:xfrm>
            <a:off x="9928281" y="1852687"/>
            <a:ext cx="854766" cy="854766"/>
          </a:xfrm>
          <a:prstGeom prst="ellipse">
            <a:avLst/>
          </a:prstGeom>
          <a:solidFill>
            <a:srgbClr val="FFEB2C"/>
          </a:solidFill>
          <a:ln>
            <a:solidFill>
              <a:srgbClr val="FFEB2C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5C5B8F7D-5FE8-4BF2-93A4-DA449A92DE9C}"/>
              </a:ext>
            </a:extLst>
          </p:cNvPr>
          <p:cNvSpPr/>
          <p:nvPr/>
        </p:nvSpPr>
        <p:spPr>
          <a:xfrm>
            <a:off x="8157598" y="2404572"/>
            <a:ext cx="854766" cy="854766"/>
          </a:xfrm>
          <a:prstGeom prst="ellipse">
            <a:avLst/>
          </a:prstGeom>
          <a:solidFill>
            <a:srgbClr val="FFEB2C"/>
          </a:solidFill>
          <a:ln>
            <a:solidFill>
              <a:srgbClr val="FFEB2C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986AE514-1CDE-4973-8FE6-781EC3029228}"/>
              </a:ext>
            </a:extLst>
          </p:cNvPr>
          <p:cNvSpPr/>
          <p:nvPr/>
        </p:nvSpPr>
        <p:spPr>
          <a:xfrm>
            <a:off x="8157598" y="2400375"/>
            <a:ext cx="854766" cy="854766"/>
          </a:xfrm>
          <a:prstGeom prst="ellipse">
            <a:avLst/>
          </a:prstGeom>
          <a:solidFill>
            <a:srgbClr val="FFEB2C"/>
          </a:solidFill>
          <a:ln>
            <a:solidFill>
              <a:srgbClr val="FFEB2C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4C305174-9982-4418-977A-5896A8F07D58}"/>
              </a:ext>
            </a:extLst>
          </p:cNvPr>
          <p:cNvSpPr/>
          <p:nvPr/>
        </p:nvSpPr>
        <p:spPr>
          <a:xfrm>
            <a:off x="9638527" y="5710922"/>
            <a:ext cx="854766" cy="854766"/>
          </a:xfrm>
          <a:prstGeom prst="ellipse">
            <a:avLst/>
          </a:prstGeom>
          <a:solidFill>
            <a:srgbClr val="D078E0"/>
          </a:solidFill>
          <a:ln>
            <a:solidFill>
              <a:srgbClr val="D078E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8D1719CE-D3C2-40F7-AB34-90BD5D5EF8F3}"/>
              </a:ext>
            </a:extLst>
          </p:cNvPr>
          <p:cNvSpPr/>
          <p:nvPr/>
        </p:nvSpPr>
        <p:spPr>
          <a:xfrm>
            <a:off x="9638527" y="5706725"/>
            <a:ext cx="854766" cy="854766"/>
          </a:xfrm>
          <a:prstGeom prst="ellipse">
            <a:avLst/>
          </a:prstGeom>
          <a:solidFill>
            <a:srgbClr val="D078E0"/>
          </a:solidFill>
          <a:ln>
            <a:solidFill>
              <a:srgbClr val="D078E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4616B58F-A1A7-4E40-A11F-BBC456DB5BC5}"/>
              </a:ext>
            </a:extLst>
          </p:cNvPr>
          <p:cNvSpPr/>
          <p:nvPr/>
        </p:nvSpPr>
        <p:spPr>
          <a:xfrm>
            <a:off x="9582197" y="3850442"/>
            <a:ext cx="801855" cy="787031"/>
          </a:xfrm>
          <a:prstGeom prst="ellipse">
            <a:avLst/>
          </a:prstGeom>
          <a:solidFill>
            <a:srgbClr val="2DC4F9"/>
          </a:solidFill>
          <a:ln>
            <a:solidFill>
              <a:srgbClr val="2DC4F9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3CFA2A06-8786-49C5-B5F4-182A757C723D}"/>
              </a:ext>
            </a:extLst>
          </p:cNvPr>
          <p:cNvSpPr/>
          <p:nvPr/>
        </p:nvSpPr>
        <p:spPr>
          <a:xfrm>
            <a:off x="9587821" y="3832155"/>
            <a:ext cx="801855" cy="787031"/>
          </a:xfrm>
          <a:prstGeom prst="ellipse">
            <a:avLst/>
          </a:prstGeom>
          <a:solidFill>
            <a:srgbClr val="2DC4F9"/>
          </a:solidFill>
          <a:ln>
            <a:solidFill>
              <a:srgbClr val="2DC4F9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69DDE993-4776-4AD8-81EB-B0AAC7C6882E}"/>
              </a:ext>
            </a:extLst>
          </p:cNvPr>
          <p:cNvSpPr/>
          <p:nvPr/>
        </p:nvSpPr>
        <p:spPr>
          <a:xfrm>
            <a:off x="7765664" y="4369230"/>
            <a:ext cx="790730" cy="790730"/>
          </a:xfrm>
          <a:prstGeom prst="ellipse">
            <a:avLst/>
          </a:prstGeom>
          <a:solidFill>
            <a:srgbClr val="2DC4F9"/>
          </a:solidFill>
          <a:ln>
            <a:solidFill>
              <a:srgbClr val="2DC4F9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4BB78325-3E46-4EEB-B853-BDE78EB47662}"/>
              </a:ext>
            </a:extLst>
          </p:cNvPr>
          <p:cNvSpPr/>
          <p:nvPr/>
        </p:nvSpPr>
        <p:spPr>
          <a:xfrm>
            <a:off x="7775934" y="4362020"/>
            <a:ext cx="790730" cy="790730"/>
          </a:xfrm>
          <a:prstGeom prst="ellipse">
            <a:avLst/>
          </a:prstGeom>
          <a:solidFill>
            <a:srgbClr val="2DC4F9"/>
          </a:solidFill>
          <a:ln>
            <a:solidFill>
              <a:srgbClr val="2DC4F9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D132966A-4DB1-422E-B127-104434F86FF8}"/>
              </a:ext>
            </a:extLst>
          </p:cNvPr>
          <p:cNvSpPr/>
          <p:nvPr/>
        </p:nvSpPr>
        <p:spPr>
          <a:xfrm>
            <a:off x="8024927" y="5105304"/>
            <a:ext cx="852723" cy="854766"/>
          </a:xfrm>
          <a:prstGeom prst="ellipse">
            <a:avLst/>
          </a:prstGeom>
          <a:solidFill>
            <a:srgbClr val="D078E0"/>
          </a:solidFill>
          <a:ln>
            <a:solidFill>
              <a:srgbClr val="D078E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33909C95-8D73-43D0-A9D5-7F913488C701}"/>
              </a:ext>
            </a:extLst>
          </p:cNvPr>
          <p:cNvSpPr/>
          <p:nvPr/>
        </p:nvSpPr>
        <p:spPr>
          <a:xfrm>
            <a:off x="8024927" y="5101107"/>
            <a:ext cx="852723" cy="854766"/>
          </a:xfrm>
          <a:prstGeom prst="ellipse">
            <a:avLst/>
          </a:prstGeom>
          <a:solidFill>
            <a:srgbClr val="D078E0"/>
          </a:solidFill>
          <a:ln>
            <a:solidFill>
              <a:srgbClr val="D078E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1" name="Нижний колонтитул 1050">
            <a:extLst>
              <a:ext uri="{FF2B5EF4-FFF2-40B4-BE49-F238E27FC236}">
                <a16:creationId xmlns:a16="http://schemas.microsoft.com/office/drawing/2014/main" id="{2F690C46-6924-43DE-9402-98B3BD54F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9" name="Овал 78">
            <a:extLst>
              <a:ext uri="{FF2B5EF4-FFF2-40B4-BE49-F238E27FC236}">
                <a16:creationId xmlns:a16="http://schemas.microsoft.com/office/drawing/2014/main" id="{BC927C49-07B2-4F8A-B904-E44DA74F0C54}"/>
              </a:ext>
            </a:extLst>
          </p:cNvPr>
          <p:cNvSpPr/>
          <p:nvPr/>
        </p:nvSpPr>
        <p:spPr>
          <a:xfrm>
            <a:off x="8904169" y="4835825"/>
            <a:ext cx="854766" cy="854766"/>
          </a:xfrm>
          <a:prstGeom prst="ellipse">
            <a:avLst/>
          </a:prstGeom>
          <a:solidFill>
            <a:srgbClr val="D078E0"/>
          </a:solidFill>
          <a:ln>
            <a:solidFill>
              <a:srgbClr val="D078E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Овал 79">
            <a:extLst>
              <a:ext uri="{FF2B5EF4-FFF2-40B4-BE49-F238E27FC236}">
                <a16:creationId xmlns:a16="http://schemas.microsoft.com/office/drawing/2014/main" id="{97551EFD-169A-494D-B99B-39A410FB20B2}"/>
              </a:ext>
            </a:extLst>
          </p:cNvPr>
          <p:cNvSpPr/>
          <p:nvPr/>
        </p:nvSpPr>
        <p:spPr>
          <a:xfrm>
            <a:off x="8904169" y="4831628"/>
            <a:ext cx="854766" cy="854766"/>
          </a:xfrm>
          <a:prstGeom prst="ellipse">
            <a:avLst/>
          </a:prstGeom>
          <a:solidFill>
            <a:srgbClr val="D078E0"/>
          </a:solidFill>
          <a:ln>
            <a:solidFill>
              <a:srgbClr val="D078E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id="{D4703D0B-7567-4EC6-A57E-95CB52A209F1}"/>
              </a:ext>
            </a:extLst>
          </p:cNvPr>
          <p:cNvSpPr/>
          <p:nvPr/>
        </p:nvSpPr>
        <p:spPr>
          <a:xfrm>
            <a:off x="9789993" y="4607756"/>
            <a:ext cx="854766" cy="854766"/>
          </a:xfrm>
          <a:prstGeom prst="ellipse">
            <a:avLst/>
          </a:prstGeom>
          <a:solidFill>
            <a:srgbClr val="D078E0"/>
          </a:solidFill>
          <a:ln>
            <a:solidFill>
              <a:srgbClr val="D078E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Овал 81">
            <a:extLst>
              <a:ext uri="{FF2B5EF4-FFF2-40B4-BE49-F238E27FC236}">
                <a16:creationId xmlns:a16="http://schemas.microsoft.com/office/drawing/2014/main" id="{D4273EB0-CE22-4122-8CEA-0AAB3C9AE675}"/>
              </a:ext>
            </a:extLst>
          </p:cNvPr>
          <p:cNvSpPr/>
          <p:nvPr/>
        </p:nvSpPr>
        <p:spPr>
          <a:xfrm>
            <a:off x="9789993" y="4603559"/>
            <a:ext cx="854766" cy="854766"/>
          </a:xfrm>
          <a:prstGeom prst="ellipse">
            <a:avLst/>
          </a:prstGeom>
          <a:solidFill>
            <a:srgbClr val="D078E0"/>
          </a:solidFill>
          <a:ln>
            <a:solidFill>
              <a:srgbClr val="D078E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Овал 82">
            <a:extLst>
              <a:ext uri="{FF2B5EF4-FFF2-40B4-BE49-F238E27FC236}">
                <a16:creationId xmlns:a16="http://schemas.microsoft.com/office/drawing/2014/main" id="{C02874ED-FD5F-4C82-AE77-EEEA34933680}"/>
              </a:ext>
            </a:extLst>
          </p:cNvPr>
          <p:cNvSpPr/>
          <p:nvPr/>
        </p:nvSpPr>
        <p:spPr>
          <a:xfrm>
            <a:off x="10688499" y="4327534"/>
            <a:ext cx="854766" cy="854766"/>
          </a:xfrm>
          <a:prstGeom prst="ellipse">
            <a:avLst/>
          </a:prstGeom>
          <a:solidFill>
            <a:srgbClr val="D078E0"/>
          </a:solidFill>
          <a:ln>
            <a:solidFill>
              <a:srgbClr val="D078E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>
            <a:extLst>
              <a:ext uri="{FF2B5EF4-FFF2-40B4-BE49-F238E27FC236}">
                <a16:creationId xmlns:a16="http://schemas.microsoft.com/office/drawing/2014/main" id="{6790F629-0858-416D-BC4D-F69827F279BE}"/>
              </a:ext>
            </a:extLst>
          </p:cNvPr>
          <p:cNvSpPr/>
          <p:nvPr/>
        </p:nvSpPr>
        <p:spPr>
          <a:xfrm>
            <a:off x="10688499" y="4323337"/>
            <a:ext cx="854766" cy="854766"/>
          </a:xfrm>
          <a:prstGeom prst="ellipse">
            <a:avLst/>
          </a:prstGeom>
          <a:solidFill>
            <a:srgbClr val="D078E0"/>
          </a:solidFill>
          <a:ln>
            <a:solidFill>
              <a:srgbClr val="D078E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id="{C999DC09-E309-4E50-BF9C-CF0A84B4BCF8}"/>
              </a:ext>
            </a:extLst>
          </p:cNvPr>
          <p:cNvSpPr/>
          <p:nvPr/>
        </p:nvSpPr>
        <p:spPr>
          <a:xfrm>
            <a:off x="8654490" y="4052305"/>
            <a:ext cx="790730" cy="790730"/>
          </a:xfrm>
          <a:prstGeom prst="ellipse">
            <a:avLst/>
          </a:prstGeom>
          <a:solidFill>
            <a:srgbClr val="2DC4F9"/>
          </a:solidFill>
          <a:ln>
            <a:solidFill>
              <a:srgbClr val="2DC4F9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Овал 85">
            <a:extLst>
              <a:ext uri="{FF2B5EF4-FFF2-40B4-BE49-F238E27FC236}">
                <a16:creationId xmlns:a16="http://schemas.microsoft.com/office/drawing/2014/main" id="{5797623F-829B-4BD8-BAF2-4EC34B5A8928}"/>
              </a:ext>
            </a:extLst>
          </p:cNvPr>
          <p:cNvSpPr/>
          <p:nvPr/>
        </p:nvSpPr>
        <p:spPr>
          <a:xfrm>
            <a:off x="8664760" y="4045095"/>
            <a:ext cx="790730" cy="790730"/>
          </a:xfrm>
          <a:prstGeom prst="ellipse">
            <a:avLst/>
          </a:prstGeom>
          <a:solidFill>
            <a:srgbClr val="2DC4F9"/>
          </a:solidFill>
          <a:ln>
            <a:solidFill>
              <a:srgbClr val="2DC4F9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Овал 86">
            <a:extLst>
              <a:ext uri="{FF2B5EF4-FFF2-40B4-BE49-F238E27FC236}">
                <a16:creationId xmlns:a16="http://schemas.microsoft.com/office/drawing/2014/main" id="{ABA78F48-D5CF-4678-9AEB-F9A1D09C728C}"/>
              </a:ext>
            </a:extLst>
          </p:cNvPr>
          <p:cNvSpPr/>
          <p:nvPr/>
        </p:nvSpPr>
        <p:spPr>
          <a:xfrm>
            <a:off x="10459284" y="3523421"/>
            <a:ext cx="790730" cy="790730"/>
          </a:xfrm>
          <a:prstGeom prst="ellipse">
            <a:avLst/>
          </a:prstGeom>
          <a:solidFill>
            <a:srgbClr val="2DC4F9"/>
          </a:solidFill>
          <a:ln>
            <a:solidFill>
              <a:srgbClr val="2DC4F9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>
            <a:extLst>
              <a:ext uri="{FF2B5EF4-FFF2-40B4-BE49-F238E27FC236}">
                <a16:creationId xmlns:a16="http://schemas.microsoft.com/office/drawing/2014/main" id="{2FBAC08C-B4CC-40B6-955D-90CBD94D176F}"/>
              </a:ext>
            </a:extLst>
          </p:cNvPr>
          <p:cNvSpPr/>
          <p:nvPr/>
        </p:nvSpPr>
        <p:spPr>
          <a:xfrm>
            <a:off x="10469554" y="3516211"/>
            <a:ext cx="790730" cy="790730"/>
          </a:xfrm>
          <a:prstGeom prst="ellipse">
            <a:avLst/>
          </a:prstGeom>
          <a:solidFill>
            <a:srgbClr val="2DC4F9"/>
          </a:solidFill>
          <a:ln>
            <a:solidFill>
              <a:srgbClr val="2DC4F9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D9E92D-6DB2-41F9-BDA9-66E9F8D37D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391" y="302761"/>
            <a:ext cx="976977" cy="12949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A3832E-0B7B-4747-BD8A-52E606F073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63" y="825264"/>
            <a:ext cx="970801" cy="98301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A17051D-04A6-4D12-967B-F0BE55184D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815" y="100045"/>
            <a:ext cx="963715" cy="111871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A8A8A15-0A12-4EA4-BAEE-CAD9D1756D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73617">
            <a:off x="4202655" y="5899229"/>
            <a:ext cx="2029161" cy="31451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C57A6C4-204F-4F6B-9B15-D3C6659054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161" y="4727014"/>
            <a:ext cx="1482145" cy="102685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BBCCBCA-B871-42F3-B895-8EFF1B8651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33" y="5259011"/>
            <a:ext cx="1384573" cy="132058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397727A-EC32-4E72-AE64-C281D157986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6519" y="1724457"/>
            <a:ext cx="972370" cy="155719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507C7324-631B-4B8D-8F6E-17366DD25DD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99" y="3992530"/>
            <a:ext cx="1384573" cy="145215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1300DB2C-E172-4C59-9099-BDCBF0938B7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397" y="3421569"/>
            <a:ext cx="990941" cy="117407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E92DBEA0-8537-46D5-8E4B-0FE58DBF93A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333" y="5444684"/>
            <a:ext cx="1420032" cy="1357199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87212F21-9D4C-4203-9D3B-BA740344451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144" y="174151"/>
            <a:ext cx="887210" cy="970499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E8856C31-D2BA-416F-A624-D42C7CEC556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1" y="2297448"/>
            <a:ext cx="743829" cy="977997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68AC9FFC-E330-4F96-8972-28D92962BC8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02" y="432281"/>
            <a:ext cx="715317" cy="970787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C107DDE0-005E-4669-8F00-B5BC7A738F0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653" y="1984414"/>
            <a:ext cx="1119893" cy="1535685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519C2360-140C-4442-8E9F-90506D0271B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107" y="1505549"/>
            <a:ext cx="423785" cy="1503024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15E77BE1-4762-41C1-AF73-63F0569C721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53" y="1661870"/>
            <a:ext cx="1187652" cy="101743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7CB1387A-49F5-4173-B599-CC3D038A571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546" y="5711083"/>
            <a:ext cx="1746834" cy="928622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AF871971-D837-4122-B2FD-C1634EF37B4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02436" y="1714099"/>
            <a:ext cx="359236" cy="1325906"/>
          </a:xfrm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331DDD37-0FAD-4847-8EB6-F49143F9F1F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2334" y="2675189"/>
            <a:ext cx="1005201" cy="1175253"/>
          </a:xfrm>
          <a:prstGeom prst="rect">
            <a:avLst/>
          </a:prstGeom>
        </p:spPr>
      </p:pic>
      <p:pic>
        <p:nvPicPr>
          <p:cNvPr id="116" name="Picture 2" descr="пенал для школы, цветные карандаши, линейка - download free render Pencils  and paints on Artage.io">
            <a:extLst>
              <a:ext uri="{FF2B5EF4-FFF2-40B4-BE49-F238E27FC236}">
                <a16:creationId xmlns:a16="http://schemas.microsoft.com/office/drawing/2014/main" id="{3EB26CAF-9FF5-4626-89F8-FB32FF268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318" y="3535197"/>
            <a:ext cx="1307635" cy="118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4" descr="Луна PNG">
            <a:extLst>
              <a:ext uri="{FF2B5EF4-FFF2-40B4-BE49-F238E27FC236}">
                <a16:creationId xmlns:a16="http://schemas.microsoft.com/office/drawing/2014/main" id="{BBF430C6-8778-4927-A3AB-B011C9D1B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4377" y="236879"/>
            <a:ext cx="1364899" cy="136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6" descr="Палатка PNG">
            <a:extLst>
              <a:ext uri="{FF2B5EF4-FFF2-40B4-BE49-F238E27FC236}">
                <a16:creationId xmlns:a16="http://schemas.microsoft.com/office/drawing/2014/main" id="{696E7CD0-BB00-4251-8371-A6ED84079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416" y="4048139"/>
            <a:ext cx="1539243" cy="121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id="{587AAD9A-C00C-4CB0-B4F1-976860AD8F98}"/>
              </a:ext>
            </a:extLst>
          </p:cNvPr>
          <p:cNvSpPr txBox="1"/>
          <p:nvPr/>
        </p:nvSpPr>
        <p:spPr>
          <a:xfrm>
            <a:off x="10644759" y="24926"/>
            <a:ext cx="1521205" cy="78319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4000" b="1" dirty="0">
                <a:ln/>
                <a:solidFill>
                  <a:schemeClr val="accent4"/>
                </a:solidFill>
              </a:rPr>
              <a:t>слова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6128B5FA-DB8C-4701-B639-D6DCFD7F5398}"/>
              </a:ext>
            </a:extLst>
          </p:cNvPr>
          <p:cNvSpPr txBox="1"/>
          <p:nvPr/>
        </p:nvSpPr>
        <p:spPr>
          <a:xfrm>
            <a:off x="10665323" y="808119"/>
            <a:ext cx="1441946" cy="4972288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1400" b="1" dirty="0">
                <a:ln/>
                <a:solidFill>
                  <a:schemeClr val="accent4"/>
                </a:solidFill>
              </a:rPr>
              <a:t>Стул</a:t>
            </a:r>
          </a:p>
          <a:p>
            <a:pPr algn="ctr"/>
            <a:r>
              <a:rPr lang="ru-RU" sz="1400" b="1" dirty="0">
                <a:ln/>
                <a:solidFill>
                  <a:schemeClr val="accent4"/>
                </a:solidFill>
              </a:rPr>
              <a:t>Фламинго</a:t>
            </a:r>
          </a:p>
          <a:p>
            <a:pPr algn="ctr"/>
            <a:r>
              <a:rPr lang="ru-RU" sz="1400" b="1" dirty="0">
                <a:ln/>
                <a:solidFill>
                  <a:schemeClr val="accent4"/>
                </a:solidFill>
              </a:rPr>
              <a:t>Юла</a:t>
            </a:r>
          </a:p>
          <a:p>
            <a:pPr algn="ctr"/>
            <a:r>
              <a:rPr lang="ru-RU" sz="1400" b="1" dirty="0">
                <a:ln/>
                <a:solidFill>
                  <a:schemeClr val="accent4"/>
                </a:solidFill>
              </a:rPr>
              <a:t>Луна</a:t>
            </a:r>
          </a:p>
          <a:p>
            <a:pPr algn="ctr"/>
            <a:r>
              <a:rPr lang="ru-RU" sz="1400" b="1" dirty="0">
                <a:ln/>
                <a:solidFill>
                  <a:schemeClr val="accent4"/>
                </a:solidFill>
              </a:rPr>
              <a:t>Пчела</a:t>
            </a:r>
          </a:p>
          <a:p>
            <a:pPr algn="ctr"/>
            <a:r>
              <a:rPr lang="ru-RU" sz="1400" b="1" dirty="0">
                <a:ln/>
                <a:solidFill>
                  <a:schemeClr val="accent4"/>
                </a:solidFill>
              </a:rPr>
              <a:t>Лампа</a:t>
            </a:r>
          </a:p>
          <a:p>
            <a:pPr algn="ctr"/>
            <a:r>
              <a:rPr lang="ru-RU" sz="1400" b="1" dirty="0">
                <a:ln/>
                <a:solidFill>
                  <a:schemeClr val="accent4"/>
                </a:solidFill>
              </a:rPr>
              <a:t>Волк</a:t>
            </a:r>
          </a:p>
          <a:p>
            <a:pPr algn="ctr"/>
            <a:r>
              <a:rPr lang="ru-RU" sz="1400" b="1" dirty="0">
                <a:ln/>
                <a:solidFill>
                  <a:schemeClr val="accent4"/>
                </a:solidFill>
              </a:rPr>
              <a:t>Глобус</a:t>
            </a:r>
          </a:p>
          <a:p>
            <a:pPr algn="ctr"/>
            <a:r>
              <a:rPr lang="ru-RU" sz="1400" b="1" dirty="0">
                <a:ln/>
                <a:solidFill>
                  <a:schemeClr val="accent4"/>
                </a:solidFill>
              </a:rPr>
              <a:t>Ложка</a:t>
            </a:r>
          </a:p>
          <a:p>
            <a:pPr algn="ctr"/>
            <a:r>
              <a:rPr lang="ru-RU" sz="1400" b="1" dirty="0">
                <a:ln/>
                <a:solidFill>
                  <a:schemeClr val="accent4"/>
                </a:solidFill>
              </a:rPr>
              <a:t>Ладонь</a:t>
            </a:r>
          </a:p>
          <a:p>
            <a:pPr algn="ctr"/>
            <a:r>
              <a:rPr lang="ru-RU" sz="1400" b="1" dirty="0">
                <a:ln/>
                <a:solidFill>
                  <a:schemeClr val="accent4"/>
                </a:solidFill>
              </a:rPr>
              <a:t>Платье</a:t>
            </a:r>
          </a:p>
          <a:p>
            <a:pPr algn="ctr"/>
            <a:r>
              <a:rPr lang="ru-RU" sz="1400" b="1" dirty="0">
                <a:ln/>
                <a:solidFill>
                  <a:schemeClr val="accent4"/>
                </a:solidFill>
              </a:rPr>
              <a:t>Вилы</a:t>
            </a:r>
          </a:p>
          <a:p>
            <a:pPr algn="ctr"/>
            <a:r>
              <a:rPr lang="ru-RU" sz="1400" b="1" dirty="0">
                <a:ln/>
                <a:solidFill>
                  <a:schemeClr val="accent4"/>
                </a:solidFill>
              </a:rPr>
              <a:t>Лось</a:t>
            </a:r>
          </a:p>
          <a:p>
            <a:pPr algn="ctr"/>
            <a:r>
              <a:rPr lang="ru-RU" sz="1400" b="1" dirty="0">
                <a:ln/>
                <a:solidFill>
                  <a:schemeClr val="accent4"/>
                </a:solidFill>
              </a:rPr>
              <a:t>Лупа</a:t>
            </a:r>
          </a:p>
          <a:p>
            <a:pPr algn="ctr"/>
            <a:r>
              <a:rPr lang="ru-RU" sz="1400" b="1" dirty="0">
                <a:ln/>
                <a:solidFill>
                  <a:schemeClr val="accent4"/>
                </a:solidFill>
              </a:rPr>
              <a:t>Пенал</a:t>
            </a:r>
          </a:p>
          <a:p>
            <a:pPr algn="ctr"/>
            <a:r>
              <a:rPr lang="ru-RU" sz="1400" b="1" dirty="0">
                <a:ln/>
                <a:solidFill>
                  <a:schemeClr val="accent4"/>
                </a:solidFill>
              </a:rPr>
              <a:t>Лошадь</a:t>
            </a:r>
          </a:p>
          <a:p>
            <a:pPr algn="ctr"/>
            <a:r>
              <a:rPr lang="ru-RU" sz="1400" b="1" dirty="0">
                <a:ln/>
                <a:solidFill>
                  <a:schemeClr val="accent4"/>
                </a:solidFill>
              </a:rPr>
              <a:t>Голубь</a:t>
            </a:r>
          </a:p>
          <a:p>
            <a:pPr algn="ctr"/>
            <a:r>
              <a:rPr lang="ru-RU" sz="1400" b="1" dirty="0">
                <a:ln/>
                <a:solidFill>
                  <a:schemeClr val="accent4"/>
                </a:solidFill>
              </a:rPr>
              <a:t>Палатка</a:t>
            </a:r>
          </a:p>
          <a:p>
            <a:pPr algn="ctr"/>
            <a:r>
              <a:rPr lang="ru-RU" sz="1400" b="1" dirty="0">
                <a:ln/>
                <a:solidFill>
                  <a:schemeClr val="accent4"/>
                </a:solidFill>
              </a:rPr>
              <a:t>Колодец</a:t>
            </a:r>
          </a:p>
          <a:p>
            <a:pPr algn="ctr"/>
            <a:r>
              <a:rPr lang="ru-RU" sz="1400" b="1" dirty="0">
                <a:ln/>
                <a:solidFill>
                  <a:schemeClr val="accent4"/>
                </a:solidFill>
              </a:rPr>
              <a:t>Лук</a:t>
            </a:r>
          </a:p>
          <a:p>
            <a:pPr algn="ctr"/>
            <a:r>
              <a:rPr lang="ru-RU" sz="1400" b="1" dirty="0">
                <a:ln/>
                <a:solidFill>
                  <a:schemeClr val="accent4"/>
                </a:solidFill>
              </a:rPr>
              <a:t>Весло</a:t>
            </a:r>
          </a:p>
          <a:p>
            <a:pPr algn="ctr"/>
            <a:r>
              <a:rPr lang="ru-RU" sz="1400" b="1" dirty="0">
                <a:ln/>
                <a:solidFill>
                  <a:schemeClr val="accent4"/>
                </a:solidFill>
              </a:rPr>
              <a:t>Стол</a:t>
            </a:r>
          </a:p>
        </p:txBody>
      </p:sp>
    </p:spTree>
    <p:extLst>
      <p:ext uri="{BB962C8B-B14F-4D97-AF65-F5344CB8AC3E}">
        <p14:creationId xmlns:p14="http://schemas.microsoft.com/office/powerpoint/2010/main" val="86531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3" fill="hold"/>
                                        <p:tgtEl>
                                          <p:spTgt spid="10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43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43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43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43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43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443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443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443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443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43" fill="hold"/>
                                        <p:tgtEl>
                                          <p:spTgt spid="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43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6" dur="443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0" dur="443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4" dur="443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8" dur="443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2" dur="443" fill="hold"/>
                                        <p:tgtEl>
                                          <p:spTgt spid="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audio>
              <p:cMediaNode vol="80000">
                <p:cTn id="2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50"/>
                </p:tgtEl>
              </p:cMediaNode>
            </p:audio>
            <p:audio>
              <p:cMediaNode vol="80000">
                <p:cTn id="2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  <p:audio>
              <p:cMediaNode vol="80000">
                <p:cTn id="2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  <p:audio>
              <p:cMediaNode vol="80000">
                <p:cTn id="2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  <p:audio>
              <p:cMediaNode vol="80000">
                <p:cTn id="2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  <p:audio>
              <p:cMediaNode vol="80000">
                <p:cTn id="2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  <p:audio>
              <p:cMediaNode vol="80000">
                <p:cTn id="2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  <p:audio>
              <p:cMediaNode vol="80000">
                <p:cTn id="2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  <p:audio>
              <p:cMediaNode vol="80000">
                <p:cTn id="2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"/>
                </p:tgtEl>
              </p:cMediaNode>
            </p:audio>
            <p:audio>
              <p:cMediaNode vol="80000">
                <p:cTn id="2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"/>
                </p:tgtEl>
              </p:cMediaNode>
            </p:audio>
            <p:audio>
              <p:cMediaNode vol="80000">
                <p:cTn id="2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"/>
                </p:tgtEl>
              </p:cMediaNode>
            </p:audio>
            <p:audio>
              <p:cMediaNode vol="80000">
                <p:cTn id="2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2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audio>
              <p:cMediaNode vol="80000">
                <p:cTn id="2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2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  <p:audio>
              <p:cMediaNode vol="80000">
                <p:cTn id="2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5"/>
                </p:tgtEl>
              </p:cMediaNode>
            </p:audio>
            <p:audio>
              <p:cMediaNode vol="80000">
                <p:cTn id="2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"/>
                </p:tgtEl>
              </p:cMediaNode>
            </p:audio>
            <p:audio>
              <p:cMediaNode vol="80000">
                <p:cTn id="2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"/>
                </p:tgtEl>
              </p:cMediaNode>
            </p:audio>
            <p:audio>
              <p:cMediaNode vol="80000">
                <p:cTn id="2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8"/>
                </p:tgtEl>
              </p:cMediaNode>
            </p:audio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5" dur="443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9" dur="443" fill="hold"/>
                                        <p:tgtEl>
                                          <p:spTgt spid="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2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2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43" fill="hold"/>
                                        <p:tgtEl>
                                          <p:spTgt spid="1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0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7" dur="443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1" dur="443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8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audio>
              <p:cMediaNode vol="80000">
                <p:cTn id="3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  <p:audio>
              <p:cMediaNode vol="80000">
                <p:cTn id="3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  <p:audio>
              <p:cMediaNode vol="80000">
                <p:cTn id="3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"/>
                </p:tgtEl>
              </p:cMediaNode>
            </p:audio>
            <p:audio>
              <p:cMediaNode vol="80000">
                <p:cTn id="3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1"/>
                </p:tgtEl>
              </p:cMediaNode>
            </p:audio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"/>
                </p:tgtEl>
              </p:cMediaNode>
            </p:audio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3" grpId="0" animBg="1"/>
      <p:bldP spid="54" grpId="0" animBg="1"/>
      <p:bldP spid="55" grpId="0" animBg="1"/>
      <p:bldP spid="56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137" grpId="0" animBg="1"/>
      <p:bldP spid="13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36</Words>
  <Application>Microsoft Office PowerPoint</Application>
  <PresentationFormat>Широкоэкранный</PresentationFormat>
  <Paragraphs>28</Paragraphs>
  <Slides>2</Slides>
  <Notes>0</Notes>
  <HiddenSlides>0</HiddenSlides>
  <MMClips>25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79267091319</dc:creator>
  <cp:lastModifiedBy>79267091319</cp:lastModifiedBy>
  <cp:revision>22</cp:revision>
  <dcterms:created xsi:type="dcterms:W3CDTF">2021-09-24T10:22:40Z</dcterms:created>
  <dcterms:modified xsi:type="dcterms:W3CDTF">2021-09-25T13:43:52Z</dcterms:modified>
</cp:coreProperties>
</file>