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0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086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D911F-4C31-4AD2-9F66-1D4EE9CF849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FC3C0-47C1-45D7-8E26-0716CBFF0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C3C0-47C1-45D7-8E26-0716CBFF0854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2050" name="Picture 2" descr="C:\Users\User\AppData\Local\Temp\Rar$DIa0.613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66" y="357158"/>
            <a:ext cx="6072230" cy="8501122"/>
          </a:xfrm>
          <a:prstGeom prst="rect">
            <a:avLst/>
          </a:prstGeom>
          <a:noFill/>
        </p:spPr>
      </p:pic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C3C0-47C1-45D7-8E26-0716CBFF085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C:\Users\User\AppData\Local\Temp\Rar$DIa0.458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9" y="285720"/>
            <a:ext cx="5715040" cy="8501122"/>
          </a:xfrm>
          <a:prstGeom prst="rect">
            <a:avLst/>
          </a:prstGeom>
          <a:noFill/>
        </p:spPr>
      </p:pic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C3C0-47C1-45D7-8E26-0716CBFF085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0" name="Picture 2" descr="C:\Users\User\AppData\Local\Temp\Rar$DIa0.861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9" y="285720"/>
            <a:ext cx="5715040" cy="8215370"/>
          </a:xfrm>
          <a:prstGeom prst="rect">
            <a:avLst/>
          </a:prstGeom>
          <a:noFill/>
        </p:spPr>
      </p:pic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PresentationFormat>Экран (4:3)</PresentationFormat>
  <Paragraphs>3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2020-04-21T04:07:50Z</dcterms:created>
  <dcterms:modified xsi:type="dcterms:W3CDTF">2020-04-21T04:12:37Z</dcterms:modified>
</cp:coreProperties>
</file>