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11F-4C31-4AD2-9F66-1D4EE9CF849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C3C0-47C1-45D7-8E26-0716CBFF0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C3C0-47C1-45D7-8E26-0716CBFF085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C:\Users\User\AppData\Local\Temp\Rar$DIa0.019\BZlHYOoOz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66" y="285720"/>
            <a:ext cx="6053667" cy="8715436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C3C0-47C1-45D7-8E26-0716CBFF085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C:\Users\User\AppData\Local\Temp\Rar$DIa0.974\1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66" y="214282"/>
            <a:ext cx="6053667" cy="8643998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C3C0-47C1-45D7-8E26-0716CBFF085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C:\Users\User\AppData\Local\Temp\Rar$DIa0.347\0rnSUDVY-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66" y="142844"/>
            <a:ext cx="6053667" cy="8643998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PresentationFormat>Экран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2020-04-21T04:07:50Z</dcterms:created>
  <dcterms:modified xsi:type="dcterms:W3CDTF">2020-04-21T04:17:42Z</dcterms:modified>
</cp:coreProperties>
</file>